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33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941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352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3698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7023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7234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681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537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268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580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7530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1676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9016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463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2498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8628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3577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D9435-6F94-4435-B607-6BD67FA5FAFF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CF7D4-586B-4116-A066-8F336A6B9B3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61292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5F1F8-1249-31DB-8B33-0968803A92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Любопитни факти и история на бирата в Чехия</a:t>
            </a:r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8BF2E-2995-8244-CACD-AA9EDC13B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9549" y="6409270"/>
            <a:ext cx="8144134" cy="1117687"/>
          </a:xfrm>
        </p:spPr>
        <p:txBody>
          <a:bodyPr/>
          <a:lstStyle/>
          <a:p>
            <a:r>
              <a:rPr lang="bg-BG" dirty="0"/>
              <a:t>Изготвил:Кристофър Емилов Бърдарски</a:t>
            </a:r>
          </a:p>
        </p:txBody>
      </p:sp>
      <p:pic>
        <p:nvPicPr>
          <p:cNvPr id="1026" name="Picture 2" descr="Czech Republic - Wikipedia">
            <a:extLst>
              <a:ext uri="{FF2B5EF4-FFF2-40B4-BE49-F238E27FC236}">
                <a16:creationId xmlns:a16="http://schemas.microsoft.com/office/drawing/2014/main" id="{0DDE9EDD-9E68-3C9B-0603-2AC35F48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489" y="2594637"/>
            <a:ext cx="3083511" cy="167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737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A1CE-4CF1-9EE8-B5ED-F78BF8CE8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Началото на чешката бира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1C085-4177-4819-CC9A-432B630AA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967188"/>
            <a:ext cx="9613861" cy="3599316"/>
          </a:xfrm>
        </p:spPr>
        <p:txBody>
          <a:bodyPr/>
          <a:lstStyle/>
          <a:p>
            <a:r>
              <a:rPr lang="ru-RU" dirty="0"/>
              <a:t>Историята на бирата в Чехия започва още през IX–X век, когато монасите започват да варят бира в манастирите. През Средновековието производството на бира става важна част от живота в градовете. През XIII век кралете дават специални права на някои градове да произвеждат и продават бира. Това допринася за развитието на пивоварството и превръща бирата в традиционна чешка напитка.</a:t>
            </a:r>
            <a:endParaRPr lang="bg-BG" dirty="0"/>
          </a:p>
        </p:txBody>
      </p:sp>
      <p:pic>
        <p:nvPicPr>
          <p:cNvPr id="2050" name="Picture 2" descr="Beer in Prague: falling in love, one sip at a time">
            <a:extLst>
              <a:ext uri="{FF2B5EF4-FFF2-40B4-BE49-F238E27FC236}">
                <a16:creationId xmlns:a16="http://schemas.microsoft.com/office/drawing/2014/main" id="{4044EBCD-8377-02BC-EA0A-BAC78F5FF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06" y="601605"/>
            <a:ext cx="1618694" cy="138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41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2097-D219-0F20-145B-5DAB4B3EA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Раждането на светлата лагер бира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30B6C-DC88-06B9-E5E9-A9C2FDF12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34" y="2336873"/>
            <a:ext cx="9613861" cy="3599316"/>
          </a:xfrm>
        </p:spPr>
        <p:txBody>
          <a:bodyPr/>
          <a:lstStyle/>
          <a:p>
            <a:r>
              <a:rPr lang="ru-RU" dirty="0"/>
              <a:t>През 1842 година в град Пилзен е създадена първата светла лагер бира. Тя впечатлява хората със своя златист цвят, чист вкус и свеж аромат. Новият стил става толкова популярен, че днес повечето бири по света са направени по негов образец. Името „пилзенска бира“ идва именно от този град.</a:t>
            </a:r>
          </a:p>
          <a:p>
            <a:endParaRPr lang="bg-BG" dirty="0"/>
          </a:p>
        </p:txBody>
      </p:sp>
      <p:pic>
        <p:nvPicPr>
          <p:cNvPr id="3074" name="Picture 2" descr="Šumavská galerie: pivovar Plzeňský Prazdroj (historické)">
            <a:extLst>
              <a:ext uri="{FF2B5EF4-FFF2-40B4-BE49-F238E27FC236}">
                <a16:creationId xmlns:a16="http://schemas.microsoft.com/office/drawing/2014/main" id="{834C688F-B1FA-445D-A5BC-DDB990944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597" y="3900564"/>
            <a:ext cx="3737499" cy="2578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C425C122-B576-7B4E-16DE-D5714478B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183" y="604198"/>
            <a:ext cx="1609817" cy="13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694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CF99-BA15-DF76-F728-98853FEF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Известни чешки пивоварни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FA48F-9297-F26A-8A97-5BD6AE306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183" y="2958310"/>
            <a:ext cx="5608336" cy="2403803"/>
          </a:xfrm>
        </p:spPr>
        <p:txBody>
          <a:bodyPr/>
          <a:lstStyle/>
          <a:p>
            <a:r>
              <a:rPr lang="ru-RU" dirty="0"/>
              <a:t>Чехия е дом на едни от най-старите и най-известни пивоварни в света. Сред тях са Pilsner Urquell, Budweiser Budvar, Staropramen и Kozel. </a:t>
            </a:r>
            <a:endParaRPr lang="bg-BG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2A986-2BC6-1A38-ADA7-32038CD19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20830" y="4089843"/>
            <a:ext cx="4794518" cy="1845438"/>
          </a:xfrm>
        </p:spPr>
        <p:txBody>
          <a:bodyPr>
            <a:normAutofit/>
          </a:bodyPr>
          <a:lstStyle/>
          <a:p>
            <a:r>
              <a:rPr lang="ru-RU" sz="2400" dirty="0"/>
              <a:t>Тези марки се изнасят в десетки държави и са известни със своето високо качество и традиционни рецепти.</a:t>
            </a:r>
            <a:endParaRPr lang="bg-BG" sz="2400" dirty="0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DBC98359-ACF4-3CCF-5CED-6586E161F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81" y="2869068"/>
            <a:ext cx="4482616" cy="29884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zech Republic - Wikipedia">
            <a:extLst>
              <a:ext uri="{FF2B5EF4-FFF2-40B4-BE49-F238E27FC236}">
                <a16:creationId xmlns:a16="http://schemas.microsoft.com/office/drawing/2014/main" id="{B3E367D3-4BE6-310C-5461-F1296532A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05" y="604396"/>
            <a:ext cx="1618695" cy="138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287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B4DE-0720-952B-BD98-1A4D736A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Защо чешката бира е толкова добра?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A8B23-4154-E60C-3A72-083630CDC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Качеството на чешката бира се дължи на няколко важни фактора – чистата вода, специалният сорт хмел от района Жатец, висококачественият ечемик и традиционните методи на производство. Много пивоварни използват рецепти, които се предават от поколения. Благодарение на това вкусът остава автентичен и разпознаваем.</a:t>
            </a:r>
            <a:endParaRPr lang="bg-BG" dirty="0"/>
          </a:p>
        </p:txBody>
      </p:sp>
      <p:pic>
        <p:nvPicPr>
          <p:cNvPr id="5122" name="Picture 2" descr="Wyeast Laboratories | Premium Liquid Yeast">
            <a:extLst>
              <a:ext uri="{FF2B5EF4-FFF2-40B4-BE49-F238E27FC236}">
                <a16:creationId xmlns:a16="http://schemas.microsoft.com/office/drawing/2014/main" id="{19DDDB71-2792-F77E-4856-71337F5BA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94" y="4179633"/>
            <a:ext cx="4860563" cy="2362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zech Republic - Wikipedia">
            <a:extLst>
              <a:ext uri="{FF2B5EF4-FFF2-40B4-BE49-F238E27FC236}">
                <a16:creationId xmlns:a16="http://schemas.microsoft.com/office/drawing/2014/main" id="{C83D2E04-A1F4-32A6-5E50-66324BBA0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05" y="604396"/>
            <a:ext cx="1618695" cy="138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27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9D951-EBAB-8236-D4DC-D156E0E5F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Любопитни факти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70DC1A6-011D-4F5D-E663-25D437AB8C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682" y="2043127"/>
            <a:ext cx="878477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Чехия е страната с най-висока консумация на бира на човек в света.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страната има повече от 500 пивоварни – големи и малки.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Чехия съществуват десетки фестивали, посветени на бирата.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 много ресторанти бирата често струва по-малко от безалкохолните напитки.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Бирата е важна част от чешката култура и традиции. </a:t>
            </a:r>
          </a:p>
        </p:txBody>
      </p:sp>
      <p:pic>
        <p:nvPicPr>
          <p:cNvPr id="6147" name="Picture 3" descr="Fotogalerie z Festivalu minipivovarů na Pražském hradě - Aktuality - Svaz – minipivovary, pivovary">
            <a:extLst>
              <a:ext uri="{FF2B5EF4-FFF2-40B4-BE49-F238E27FC236}">
                <a16:creationId xmlns:a16="http://schemas.microsoft.com/office/drawing/2014/main" id="{62704A91-D2BB-9B3E-1AB5-FF146590F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681" y="4006413"/>
            <a:ext cx="3764501" cy="25096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Beer Festival for Mini Czech Breweries 2025 - Prague Guide">
            <a:extLst>
              <a:ext uri="{FF2B5EF4-FFF2-40B4-BE49-F238E27FC236}">
                <a16:creationId xmlns:a16="http://schemas.microsoft.com/office/drawing/2014/main" id="{C522A4BD-66E7-D44C-A1DE-37D6013F2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48" y="4006414"/>
            <a:ext cx="3768269" cy="25096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zech Republic - Wikipedia">
            <a:extLst>
              <a:ext uri="{FF2B5EF4-FFF2-40B4-BE49-F238E27FC236}">
                <a16:creationId xmlns:a16="http://schemas.microsoft.com/office/drawing/2014/main" id="{5A23CD53-EA42-E278-B1F6-9192C5902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05" y="604396"/>
            <a:ext cx="1618695" cy="138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835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3BB6-2FF9-F12B-898B-D422CDF2E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Бирата и чешката култура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01DE6-2A1C-408A-77F4-F51AA0582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 чехите бирата не е просто напитка, а част от ежедневието и националната идентичност. Хората често се събират в традиционните бирарии, където разговарят, празнуват и прекарват време с приятели. Много туристи посещават Чехия именно заради известните ѝ пивоварни и възможността да опитат прясно сварена бира.</a:t>
            </a:r>
            <a:endParaRPr lang="bg-BG" dirty="0"/>
          </a:p>
        </p:txBody>
      </p:sp>
      <p:pic>
        <p:nvPicPr>
          <p:cNvPr id="4" name="Picture 2" descr="Czech Republic - Wikipedia">
            <a:extLst>
              <a:ext uri="{FF2B5EF4-FFF2-40B4-BE49-F238E27FC236}">
                <a16:creationId xmlns:a16="http://schemas.microsoft.com/office/drawing/2014/main" id="{50860866-B136-D2EE-8D98-2330A79B7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05" y="604396"/>
            <a:ext cx="1618695" cy="138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673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F8A2-0973-6F2A-7734-43FC5BC43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Интересни рекорди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E6CDD-0117-88DC-8912-26E2EF818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3224177"/>
            <a:ext cx="9613861" cy="3599316"/>
          </a:xfrm>
        </p:spPr>
        <p:txBody>
          <a:bodyPr/>
          <a:lstStyle/>
          <a:p>
            <a:r>
              <a:rPr lang="ru-RU" dirty="0"/>
              <a:t>Чехия произвежда милиони литри бира всяка година и изнася продукцията си по целия свят. В страната има музеи на бирата, специални маршрути за любителите на пивоварството и исторически пивоварни, които работят повече от 700 години. Чешките майстори пивовари са известни със своите знания и умения.</a:t>
            </a:r>
            <a:endParaRPr lang="bg-BG" dirty="0"/>
          </a:p>
        </p:txBody>
      </p:sp>
      <p:pic>
        <p:nvPicPr>
          <p:cNvPr id="4" name="Picture 2" descr="Czech Republic - Wikipedia">
            <a:extLst>
              <a:ext uri="{FF2B5EF4-FFF2-40B4-BE49-F238E27FC236}">
                <a16:creationId xmlns:a16="http://schemas.microsoft.com/office/drawing/2014/main" id="{1571A98D-39EB-4A30-60BE-EB7CBAE13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05" y="604396"/>
            <a:ext cx="1618695" cy="138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72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AB26-A808-D086-1537-45E36E68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Значение за икономиката и туризма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BB5BC-450B-0934-45C1-74BB0037C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484611" cy="2623746"/>
          </a:xfrm>
        </p:spPr>
        <p:txBody>
          <a:bodyPr>
            <a:normAutofit/>
          </a:bodyPr>
          <a:lstStyle/>
          <a:p>
            <a:r>
              <a:rPr lang="ru-RU" sz="2000" dirty="0"/>
              <a:t>Пивоварството е важен отрасъл за чешката икономика. То осигурява работа на хиляди хора и привлича милиони туристи всяка година. Посещенията на пивоварни, дегустациите и фестивалите носят значителни приходи и популяризират Чехия като една от водещите бирени дестинации в света.</a:t>
            </a:r>
            <a:endParaRPr lang="bg-BG" sz="2000" dirty="0"/>
          </a:p>
        </p:txBody>
      </p:sp>
      <p:pic>
        <p:nvPicPr>
          <p:cNvPr id="4" name="Picture 2" descr="Czech Republic - Wikipedia">
            <a:extLst>
              <a:ext uri="{FF2B5EF4-FFF2-40B4-BE49-F238E27FC236}">
                <a16:creationId xmlns:a16="http://schemas.microsoft.com/office/drawing/2014/main" id="{5D96FDA1-BC42-0A04-1E92-51E5D20A0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05" y="604396"/>
            <a:ext cx="1618695" cy="138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rague in summer 2026 — June, July, August guide · Prague Trip">
            <a:extLst>
              <a:ext uri="{FF2B5EF4-FFF2-40B4-BE49-F238E27FC236}">
                <a16:creationId xmlns:a16="http://schemas.microsoft.com/office/drawing/2014/main" id="{04C565EA-AF49-D6F8-812C-406F79A61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369" y="3648746"/>
            <a:ext cx="5400581" cy="3015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lsen Brauerei Tour &amp; Essen | Pilsen Weekends">
            <a:extLst>
              <a:ext uri="{FF2B5EF4-FFF2-40B4-BE49-F238E27FC236}">
                <a16:creationId xmlns:a16="http://schemas.microsoft.com/office/drawing/2014/main" id="{15E21B2E-391C-17B7-819D-CEA562E1C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59" y="3648746"/>
            <a:ext cx="4543767" cy="3028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877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F8E9-B302-060D-9232-68EB706D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Заключение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2A4F9-B991-9394-A1C1-86C1235A0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Бирата е неизменна част от историята, културата и традициите на Чехия. Благодарение на вековния опит, качествените суровини и майсторството на пивоварите, чешката бира е призната по целия свят. Тя остава символ на страната и една от най-ценените напитки в света.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 descr="Beer in Prague, Czech Republic with view on Charles Bridge">
            <a:extLst>
              <a:ext uri="{FF2B5EF4-FFF2-40B4-BE49-F238E27FC236}">
                <a16:creationId xmlns:a16="http://schemas.microsoft.com/office/drawing/2014/main" id="{C01474A5-44C4-0FA0-C1F2-93C8399FC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426" y="612559"/>
            <a:ext cx="1627573" cy="136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DE8CE-1910-7CEA-493E-AC474A65D7E2}"/>
              </a:ext>
            </a:extLst>
          </p:cNvPr>
          <p:cNvSpPr txBox="1"/>
          <p:nvPr/>
        </p:nvSpPr>
        <p:spPr>
          <a:xfrm>
            <a:off x="3743417" y="5050931"/>
            <a:ext cx="47051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Благодаря за вниманието!</a:t>
            </a:r>
            <a:endParaRPr lang="ru-RU" sz="2400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6780279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48</TotalTime>
  <Words>515</Words>
  <Application>Microsoft Office PowerPoint</Application>
  <PresentationFormat>Widescreen</PresentationFormat>
  <Paragraphs>27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Cambria</vt:lpstr>
      <vt:lpstr>Berlin</vt:lpstr>
      <vt:lpstr>Любопитни факти и история на бирата в Чехия</vt:lpstr>
      <vt:lpstr>Началото на чешката бира</vt:lpstr>
      <vt:lpstr>Раждането на светлата лагер бира</vt:lpstr>
      <vt:lpstr>Известни чешки пивоварни</vt:lpstr>
      <vt:lpstr>Защо чешката бира е толкова добра?</vt:lpstr>
      <vt:lpstr>Любопитни факти</vt:lpstr>
      <vt:lpstr>Бирата и чешката култура</vt:lpstr>
      <vt:lpstr>Интересни рекорди</vt:lpstr>
      <vt:lpstr>Значение за икономиката и туризма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Кристофър Бърдарски</dc:creator>
  <cp:lastModifiedBy>Кристофър Бърдарски</cp:lastModifiedBy>
  <cp:revision>1</cp:revision>
  <dcterms:created xsi:type="dcterms:W3CDTF">2026-08-03T09:40:25Z</dcterms:created>
  <dcterms:modified xsi:type="dcterms:W3CDTF">2026-08-03T10:28:32Z</dcterms:modified>
</cp:coreProperties>
</file>