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media1.mp4" ContentType="video/unknown"/>
  <Override PartName="/ppt/media/image12.jpeg" ContentType="image/jpeg"/>
  <Override PartName="/ppt/media/image13.jpeg" ContentType="image/jpeg"/>
  <Override PartName="/ppt/media/image14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</p:sldIdLst>
  <p:sldSz cx="18288000" cy="10287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1pPr>
    <a:lvl2pPr marL="0" marR="0" indent="457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2pPr>
    <a:lvl3pPr marL="0" marR="0" indent="914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3pPr>
    <a:lvl4pPr marL="0" marR="0" indent="1371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4pPr>
    <a:lvl5pPr marL="0" marR="0" indent="18288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5pPr>
    <a:lvl6pPr marL="0" marR="0" indent="22860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6pPr>
    <a:lvl7pPr marL="0" marR="0" indent="27432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7pPr>
    <a:lvl8pPr marL="0" marR="0" indent="32004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8pPr>
    <a:lvl9pPr marL="0" marR="0" indent="3657600" algn="l" defTabSz="9144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  <a:latin typeface="+mn-lt"/>
        <a:ea typeface="+mn-ea"/>
        <a:cs typeface="+mn-cs"/>
        <a:sym typeface="Calibri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FD7E7"/>
          </a:solidFill>
        </a:fill>
      </a:tcStyle>
    </a:wholeTbl>
    <a:band2H>
      <a:tcTxStyle b="def" i="def"/>
      <a:tcStyle>
        <a:tcBdr/>
        <a:fill>
          <a:solidFill>
            <a:srgbClr val="E8ECF4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DEE7D0"/>
          </a:solidFill>
        </a:fill>
      </a:tcStyle>
    </a:wholeTbl>
    <a:band2H>
      <a:tcTxStyle b="def" i="def"/>
      <a:tcStyle>
        <a:tcBdr/>
        <a:fill>
          <a:solidFill>
            <a:srgbClr val="EFF3E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FCDCCE"/>
          </a:solidFill>
        </a:fill>
      </a:tcStyle>
    </a:wholeTbl>
    <a:band2H>
      <a:tcTxStyle b="def" i="def"/>
      <a:tcStyle>
        <a:tcBdr/>
        <a:fill>
          <a:solidFill>
            <a:srgbClr val="FDEEE8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38100" cap="flat">
              <a:solidFill>
                <a:srgbClr val="FFFFFF"/>
              </a:solidFill>
              <a:prstDash val="solid"/>
              <a:round/>
            </a:ln>
          </a:top>
          <a:bottom>
            <a:ln w="127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round/>
            </a:ln>
          </a:left>
          <a:right>
            <a:ln w="12700" cap="flat">
              <a:solidFill>
                <a:srgbClr val="FFFFFF"/>
              </a:solidFill>
              <a:prstDash val="solid"/>
              <a:round/>
            </a:ln>
          </a:right>
          <a:top>
            <a:ln w="12700" cap="flat">
              <a:solidFill>
                <a:srgbClr val="FFFFFF"/>
              </a:solidFill>
              <a:prstDash val="solid"/>
              <a:round/>
            </a:ln>
          </a:top>
          <a:bottom>
            <a:ln w="38100" cap="flat">
              <a:solidFill>
                <a:srgbClr val="FFFFFF"/>
              </a:solidFill>
              <a:prstDash val="solid"/>
              <a:round/>
            </a:ln>
          </a:bottom>
          <a:insideH>
            <a:ln w="12700" cap="flat">
              <a:solidFill>
                <a:srgbClr val="FFFFFF"/>
              </a:solidFill>
              <a:prstDash val="solid"/>
              <a:round/>
            </a:ln>
          </a:insideH>
          <a:insideV>
            <a:ln w="12700" cap="flat">
              <a:solidFill>
                <a:srgbClr val="FFFFFF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Shape 91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2" name="Shape 92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latinLnBrk="0">
      <a:defRPr sz="1200">
        <a:latin typeface="+mn-lt"/>
        <a:ea typeface="+mn-ea"/>
        <a:cs typeface="+mn-cs"/>
        <a:sym typeface="Calibri"/>
      </a:defRPr>
    </a:lvl1pPr>
    <a:lvl2pPr indent="228600" latinLnBrk="0">
      <a:defRPr sz="1200">
        <a:latin typeface="+mn-lt"/>
        <a:ea typeface="+mn-ea"/>
        <a:cs typeface="+mn-cs"/>
        <a:sym typeface="Calibri"/>
      </a:defRPr>
    </a:lvl2pPr>
    <a:lvl3pPr indent="457200" latinLnBrk="0">
      <a:defRPr sz="1200">
        <a:latin typeface="+mn-lt"/>
        <a:ea typeface="+mn-ea"/>
        <a:cs typeface="+mn-cs"/>
        <a:sym typeface="Calibri"/>
      </a:defRPr>
    </a:lvl3pPr>
    <a:lvl4pPr indent="685800" latinLnBrk="0">
      <a:defRPr sz="1200">
        <a:latin typeface="+mn-lt"/>
        <a:ea typeface="+mn-ea"/>
        <a:cs typeface="+mn-cs"/>
        <a:sym typeface="Calibri"/>
      </a:defRPr>
    </a:lvl4pPr>
    <a:lvl5pPr indent="914400" latinLnBrk="0">
      <a:defRPr sz="1200">
        <a:latin typeface="+mn-lt"/>
        <a:ea typeface="+mn-ea"/>
        <a:cs typeface="+mn-cs"/>
        <a:sym typeface="Calibri"/>
      </a:defRPr>
    </a:lvl5pPr>
    <a:lvl6pPr indent="1143000" latinLnBrk="0">
      <a:defRPr sz="1200">
        <a:latin typeface="+mn-lt"/>
        <a:ea typeface="+mn-ea"/>
        <a:cs typeface="+mn-cs"/>
        <a:sym typeface="Calibri"/>
      </a:defRPr>
    </a:lvl6pPr>
    <a:lvl7pPr indent="1371600" latinLnBrk="0">
      <a:defRPr sz="1200">
        <a:latin typeface="+mn-lt"/>
        <a:ea typeface="+mn-ea"/>
        <a:cs typeface="+mn-cs"/>
        <a:sym typeface="Calibri"/>
      </a:defRPr>
    </a:lvl7pPr>
    <a:lvl8pPr indent="1600200" latinLnBrk="0">
      <a:defRPr sz="1200">
        <a:latin typeface="+mn-lt"/>
        <a:ea typeface="+mn-ea"/>
        <a:cs typeface="+mn-cs"/>
        <a:sym typeface="Calibri"/>
      </a:defRPr>
    </a:lvl8pPr>
    <a:lvl9pPr indent="1828800" latinLnBrk="0">
      <a:defRPr sz="1200">
        <a:latin typeface="+mn-lt"/>
        <a:ea typeface="+mn-ea"/>
        <a:cs typeface="+mn-cs"/>
        <a:sym typeface="Calibri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SzTx/>
              <a:buFontTx/>
              <a:buNone/>
              <a:defRPr>
                <a:solidFill>
                  <a:srgbClr val="888888"/>
                </a:solidFill>
              </a:defRPr>
            </a:lvl1pPr>
            <a:lvl2pPr marL="0" indent="457200" algn="ctr">
              <a:buSzTx/>
              <a:buFontTx/>
              <a:buNone/>
              <a:defRPr>
                <a:solidFill>
                  <a:srgbClr val="888888"/>
                </a:solidFill>
              </a:defRPr>
            </a:lvl2pPr>
            <a:lvl3pPr marL="0" indent="914400" algn="ctr">
              <a:buSzTx/>
              <a:buFontTx/>
              <a:buNone/>
              <a:defRPr>
                <a:solidFill>
                  <a:srgbClr val="888888"/>
                </a:solidFill>
              </a:defRPr>
            </a:lvl3pPr>
            <a:lvl4pPr marL="0" indent="1371600" algn="ctr">
              <a:buSzTx/>
              <a:buFontTx/>
              <a:buNone/>
              <a:defRPr>
                <a:solidFill>
                  <a:srgbClr val="888888"/>
                </a:solidFill>
              </a:defRPr>
            </a:lvl4pPr>
            <a:lvl5pPr marL="0" indent="1828800" algn="ctr">
              <a:buSzTx/>
              <a:buFontTx/>
              <a:buNone/>
              <a:defRPr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Text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1" name="Body Level One…"/>
          <p:cNvSpPr txBox="1"/>
          <p:nvPr>
            <p:ph type="body" sz="quarter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2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Text"/>
          <p:cNvSpPr txBox="1"/>
          <p:nvPr>
            <p:ph type="title"/>
          </p:nvPr>
        </p:nvSpPr>
        <p:spPr>
          <a:xfrm>
            <a:off x="722312" y="4406900"/>
            <a:ext cx="7772401" cy="1362075"/>
          </a:xfrm>
          <a:prstGeom prst="rect">
            <a:avLst/>
          </a:prstGeom>
        </p:spPr>
        <p:txBody>
          <a:bodyPr anchor="t"/>
          <a:lstStyle>
            <a:lvl1pPr algn="l">
              <a:defRPr b="1" cap="all" sz="4000"/>
            </a:lvl1pPr>
          </a:lstStyle>
          <a:p>
            <a:pPr/>
            <a:r>
              <a:t>Title Text</a:t>
            </a:r>
          </a:p>
        </p:txBody>
      </p:sp>
      <p:sp>
        <p:nvSpPr>
          <p:cNvPr id="30" name="Body Level One…"/>
          <p:cNvSpPr txBox="1"/>
          <p:nvPr>
            <p:ph type="body" sz="quarter" idx="1"/>
          </p:nvPr>
        </p:nvSpPr>
        <p:spPr>
          <a:xfrm>
            <a:off x="722312" y="2906713"/>
            <a:ext cx="7772401" cy="150018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1pPr>
            <a:lvl2pPr marL="0" indent="4572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2pPr>
            <a:lvl3pPr marL="0" indent="9144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3pPr>
            <a:lvl4pPr marL="0" indent="13716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4pPr>
            <a:lvl5pPr marL="0" indent="1828800">
              <a:spcBef>
                <a:spcPts val="400"/>
              </a:spcBef>
              <a:buSzTx/>
              <a:buFontTx/>
              <a:buNone/>
              <a:defRPr sz="2000">
                <a:solidFill>
                  <a:srgbClr val="888888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Title Text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9" name="Body Level One…"/>
          <p:cNvSpPr txBox="1"/>
          <p:nvPr>
            <p:ph type="body" sz="quarter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spcBef>
                <a:spcPts val="600"/>
              </a:spcBef>
              <a:defRPr sz="2800"/>
            </a:lvl1pPr>
            <a:lvl2pPr marL="790575" indent="-333375">
              <a:spcBef>
                <a:spcPts val="600"/>
              </a:spcBef>
              <a:defRPr sz="2800"/>
            </a:lvl2pPr>
            <a:lvl3pPr marL="1234439" indent="-320039">
              <a:spcBef>
                <a:spcPts val="600"/>
              </a:spcBef>
              <a:defRPr sz="2800"/>
            </a:lvl3pPr>
            <a:lvl4pPr marL="1727200" indent="-355600">
              <a:spcBef>
                <a:spcPts val="600"/>
              </a:spcBef>
              <a:defRPr sz="2800"/>
            </a:lvl4pPr>
            <a:lvl5pPr marL="2184400" indent="-355600">
              <a:spcBef>
                <a:spcPts val="6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Title Text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8" name="Body Level One…"/>
          <p:cNvSpPr txBox="1"/>
          <p:nvPr>
            <p:ph type="body" sz="quarter" idx="1"/>
          </p:nvPr>
        </p:nvSpPr>
        <p:spPr>
          <a:xfrm>
            <a:off x="457200" y="1535112"/>
            <a:ext cx="4040188" cy="639763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SzTx/>
              <a:buFontTx/>
              <a:buNone/>
              <a:defRPr b="1" sz="2400"/>
            </a:lvl1pPr>
            <a:lvl2pPr marL="0" indent="457200">
              <a:spcBef>
                <a:spcPts val="500"/>
              </a:spcBef>
              <a:buSzTx/>
              <a:buFontTx/>
              <a:buNone/>
              <a:defRPr b="1" sz="2400"/>
            </a:lvl2pPr>
            <a:lvl3pPr marL="0" indent="914400">
              <a:spcBef>
                <a:spcPts val="500"/>
              </a:spcBef>
              <a:buSzTx/>
              <a:buFontTx/>
              <a:buNone/>
              <a:defRPr b="1" sz="2400"/>
            </a:lvl3pPr>
            <a:lvl4pPr marL="0" indent="1371600">
              <a:spcBef>
                <a:spcPts val="500"/>
              </a:spcBef>
              <a:buSzTx/>
              <a:buFontTx/>
              <a:buNone/>
              <a:defRPr b="1" sz="2400"/>
            </a:lvl4pPr>
            <a:lvl5pPr marL="0" indent="1828800">
              <a:spcBef>
                <a:spcPts val="500"/>
              </a:spcBef>
              <a:buSzTx/>
              <a:buFontTx/>
              <a:buNone/>
              <a:defRPr b="1"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9" name="Text Placeholder 4"/>
          <p:cNvSpPr/>
          <p:nvPr>
            <p:ph type="body" sz="quarter" idx="21"/>
          </p:nvPr>
        </p:nvSpPr>
        <p:spPr>
          <a:xfrm>
            <a:off x="4645025" y="1535112"/>
            <a:ext cx="4041775" cy="639763"/>
          </a:xfrm>
          <a:prstGeom prst="rect">
            <a:avLst/>
          </a:prstGeom>
        </p:spPr>
        <p:txBody>
          <a:bodyPr anchor="b"/>
          <a:lstStyle/>
          <a:p>
            <a:pPr marL="0" indent="0">
              <a:spcBef>
                <a:spcPts val="500"/>
              </a:spcBef>
              <a:buSzTx/>
              <a:buFontTx/>
              <a:buNone/>
              <a:defRPr b="1" sz="2400"/>
            </a:pPr>
          </a:p>
        </p:txBody>
      </p:sp>
      <p:sp>
        <p:nvSpPr>
          <p:cNvPr id="5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Title Text"/>
          <p:cNvSpPr txBox="1"/>
          <p:nvPr>
            <p:ph type="title"/>
          </p:nvPr>
        </p:nvSpPr>
        <p:spPr>
          <a:xfrm>
            <a:off x="457200" y="274638"/>
            <a:ext cx="8229600" cy="1143001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Title Text"/>
          <p:cNvSpPr txBox="1"/>
          <p:nvPr>
            <p:ph type="title"/>
          </p:nvPr>
        </p:nvSpPr>
        <p:spPr>
          <a:xfrm>
            <a:off x="457200" y="273050"/>
            <a:ext cx="3008314" cy="1162050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Title Text</a:t>
            </a:r>
          </a:p>
        </p:txBody>
      </p:sp>
      <p:sp>
        <p:nvSpPr>
          <p:cNvPr id="73" name="Body Level One…"/>
          <p:cNvSpPr txBox="1"/>
          <p:nvPr>
            <p:ph type="body" sz="quarter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4" name="Text Placeholder 3"/>
          <p:cNvSpPr/>
          <p:nvPr>
            <p:ph type="body" sz="quarter" idx="21"/>
          </p:nvPr>
        </p:nvSpPr>
        <p:spPr>
          <a:xfrm>
            <a:off x="457199" y="1435100"/>
            <a:ext cx="3008315" cy="4691063"/>
          </a:xfrm>
          <a:prstGeom prst="rect">
            <a:avLst/>
          </a:prstGeom>
        </p:spPr>
        <p:txBody>
          <a:bodyPr/>
          <a:lstStyle/>
          <a:p>
            <a:pPr marL="0" indent="0">
              <a:spcBef>
                <a:spcPts val="300"/>
              </a:spcBef>
              <a:buSzTx/>
              <a:buFontTx/>
              <a:buNone/>
              <a:defRPr sz="1400"/>
            </a:pPr>
          </a:p>
        </p:txBody>
      </p:sp>
      <p:sp>
        <p:nvSpPr>
          <p:cNvPr id="7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Title Text"/>
          <p:cNvSpPr txBox="1"/>
          <p:nvPr>
            <p:ph type="title"/>
          </p:nvPr>
        </p:nvSpPr>
        <p:spPr>
          <a:xfrm>
            <a:off x="1792288" y="4800600"/>
            <a:ext cx="5486401" cy="566738"/>
          </a:xfrm>
          <a:prstGeom prst="rect">
            <a:avLst/>
          </a:prstGeom>
        </p:spPr>
        <p:txBody>
          <a:bodyPr anchor="b"/>
          <a:lstStyle>
            <a:lvl1pPr algn="l">
              <a:defRPr b="1" sz="2000"/>
            </a:lvl1pPr>
          </a:lstStyle>
          <a:p>
            <a:pPr/>
            <a:r>
              <a:t>Title Text</a:t>
            </a:r>
          </a:p>
        </p:txBody>
      </p:sp>
      <p:sp>
        <p:nvSpPr>
          <p:cNvPr id="83" name="Picture Placeholder 2"/>
          <p:cNvSpPr/>
          <p:nvPr>
            <p:ph type="pic" sz="quarter" idx="21"/>
          </p:nvPr>
        </p:nvSpPr>
        <p:spPr>
          <a:xfrm>
            <a:off x="1792288" y="612775"/>
            <a:ext cx="5486401" cy="4114800"/>
          </a:xfrm>
          <a:prstGeom prst="rect">
            <a:avLst/>
          </a:prstGeom>
        </p:spPr>
        <p:txBody>
          <a:bodyPr lIns="91439" rIns="91439">
            <a:noAutofit/>
          </a:bodyPr>
          <a:lstStyle/>
          <a:p>
            <a:pPr/>
          </a:p>
        </p:txBody>
      </p:sp>
      <p:sp>
        <p:nvSpPr>
          <p:cNvPr id="84" name="Body Level One…"/>
          <p:cNvSpPr txBox="1"/>
          <p:nvPr>
            <p:ph type="body" sz="quarter" idx="1"/>
          </p:nvPr>
        </p:nvSpPr>
        <p:spPr>
          <a:xfrm>
            <a:off x="1792288" y="5367337"/>
            <a:ext cx="5486401" cy="80486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SzTx/>
              <a:buFontTx/>
              <a:buNone/>
              <a:defRPr sz="1400"/>
            </a:lvl1pPr>
            <a:lvl2pPr marL="0" indent="457200">
              <a:spcBef>
                <a:spcPts val="300"/>
              </a:spcBef>
              <a:buSzTx/>
              <a:buFontTx/>
              <a:buNone/>
              <a:defRPr sz="1400"/>
            </a:lvl2pPr>
            <a:lvl3pPr marL="0" indent="914400">
              <a:spcBef>
                <a:spcPts val="300"/>
              </a:spcBef>
              <a:buSzTx/>
              <a:buFontTx/>
              <a:buNone/>
              <a:defRPr sz="1400"/>
            </a:lvl3pPr>
            <a:lvl4pPr marL="0" indent="1371600">
              <a:spcBef>
                <a:spcPts val="300"/>
              </a:spcBef>
              <a:buSzTx/>
              <a:buFontTx/>
              <a:buNone/>
              <a:defRPr sz="1400"/>
            </a:lvl4pPr>
            <a:lvl5pPr marL="0" indent="1828800">
              <a:spcBef>
                <a:spcPts val="300"/>
              </a:spcBef>
              <a:buSzTx/>
              <a:buFontTx/>
              <a:buNone/>
              <a:defRPr sz="1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8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14400" y="138112"/>
            <a:ext cx="16459200" cy="226218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14400" y="2400300"/>
            <a:ext cx="16459200" cy="7886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45719" rIns="45719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8428176" y="6414760"/>
            <a:ext cx="258624" cy="248305"/>
          </a:xfrm>
          <a:prstGeom prst="rect">
            <a:avLst/>
          </a:prstGeom>
          <a:ln w="12700">
            <a:miter lim="400000"/>
          </a:ln>
        </p:spPr>
        <p:txBody>
          <a:bodyPr wrap="none" lIns="45719" rIns="45719" anchor="ctr">
            <a:spAutoFit/>
          </a:bodyPr>
          <a:lstStyle>
            <a:lvl1pPr algn="r">
              <a:defRPr sz="1200">
                <a:solidFill>
                  <a:srgbClr val="888888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</p:sldLayoutIdLst>
  <p:transition xmlns:p14="http://schemas.microsoft.com/office/powerpoint/2010/main" spd="med" advClick="1"/>
  <p:txStyles>
    <p:titleStyle>
      <a:lvl1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0" algn="ct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44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titleStyle>
    <p:bodyStyle>
      <a:lvl1pPr marL="342900" marR="0" indent="-3429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1pPr>
      <a:lvl2pPr marL="783771" marR="0" indent="-326571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2pPr>
      <a:lvl3pPr marL="1219200" marR="0" indent="-30480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3pPr>
      <a:lvl4pPr marL="17373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–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4pPr>
      <a:lvl5pPr marL="21945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»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5pPr>
      <a:lvl6pPr marL="26517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6pPr>
      <a:lvl7pPr marL="3108960" marR="0" indent="-365760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7pPr>
      <a:lvl8pPr marL="35661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8pPr>
      <a:lvl9pPr marL="4023359" marR="0" indent="-365759" algn="l" defTabSz="914400" rtl="0" latinLnBrk="0">
        <a:lnSpc>
          <a:spcPct val="100000"/>
        </a:lnSpc>
        <a:spcBef>
          <a:spcPts val="700"/>
        </a:spcBef>
        <a:spcAft>
          <a:spcPts val="0"/>
        </a:spcAft>
        <a:buClrTx/>
        <a:buSzPct val="100000"/>
        <a:buFont typeface="Arial"/>
        <a:buChar char="•"/>
        <a:tabLst/>
        <a:defRPr b="0" baseline="0" cap="none" i="0" spc="0" strike="noStrike" sz="3200" u="none">
          <a:solidFill>
            <a:srgbClr val="000000"/>
          </a:solidFill>
          <a:uFillTx/>
          <a:latin typeface="+mn-lt"/>
          <a:ea typeface="+mn-ea"/>
          <a:cs typeface="+mn-cs"/>
          <a:sym typeface="Calibri"/>
        </a:defRPr>
      </a:lvl9pPr>
    </p:bodyStyle>
    <p:otherStyle>
      <a:lvl1pPr marL="0" marR="0" indent="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1pPr>
      <a:lvl2pPr marL="0" marR="0" indent="457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2pPr>
      <a:lvl3pPr marL="0" marR="0" indent="914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3pPr>
      <a:lvl4pPr marL="0" marR="0" indent="1371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4pPr>
      <a:lvl5pPr marL="0" marR="0" indent="18288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5pPr>
      <a:lvl6pPr marL="0" marR="0" indent="22860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6pPr>
      <a:lvl7pPr marL="0" marR="0" indent="27432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7pPr>
      <a:lvl8pPr marL="0" marR="0" indent="32004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8pPr>
      <a:lvl9pPr marL="0" marR="0" indent="3657600" algn="r" defTabSz="9144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200" u="none">
          <a:solidFill>
            <a:schemeClr val="tx1"/>
          </a:solidFill>
          <a:uFillTx/>
          <a:latin typeface="+mn-lt"/>
          <a:ea typeface="+mn-ea"/>
          <a:cs typeface="+mn-cs"/>
          <a:sym typeface="Calibri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2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3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jpeg"/><Relationship Id="rId3" Type="http://schemas.openxmlformats.org/officeDocument/2006/relationships/image" Target="../media/image5.jpeg"/><Relationship Id="rId4" Type="http://schemas.openxmlformats.org/officeDocument/2006/relationships/image" Target="../media/image6.jpeg"/><Relationship Id="rId5" Type="http://schemas.openxmlformats.org/officeDocument/2006/relationships/image" Target="../media/image7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8.jpeg"/><Relationship Id="rId3" Type="http://schemas.openxmlformats.org/officeDocument/2006/relationships/image" Target="../media/image9.jpeg"/><Relationship Id="rId4" Type="http://schemas.openxmlformats.org/officeDocument/2006/relationships/image" Target="../media/image10.jpeg"/><Relationship Id="rId5" Type="http://schemas.openxmlformats.org/officeDocument/2006/relationships/image" Target="../media/image11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3" Type="http://schemas.microsoft.com/office/2007/relationships/media" Target="../media/media1.mp4"/><Relationship Id="rId4" Type="http://schemas.openxmlformats.org/officeDocument/2006/relationships/image" Target="../media/image3.png"/><Relationship Id="rId5" Type="http://schemas.openxmlformats.org/officeDocument/2006/relationships/image" Target="../media/image4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Relationship Id="rId3" Type="http://schemas.openxmlformats.org/officeDocument/2006/relationships/image" Target="../media/image11.jpeg"/><Relationship Id="rId4" Type="http://schemas.openxmlformats.org/officeDocument/2006/relationships/image" Target="../media/image2.png"/><Relationship Id="rId5" Type="http://schemas.openxmlformats.org/officeDocument/2006/relationships/image" Target="../media/image6.jpeg"/><Relationship Id="rId6" Type="http://schemas.openxmlformats.org/officeDocument/2006/relationships/image" Target="../media/image4.jpeg"/><Relationship Id="rId7" Type="http://schemas.openxmlformats.org/officeDocument/2006/relationships/image" Target="../media/image8.jpeg"/><Relationship Id="rId8" Type="http://schemas.openxmlformats.org/officeDocument/2006/relationships/image" Target="../media/image5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2.jpeg"/><Relationship Id="rId3" Type="http://schemas.openxmlformats.org/officeDocument/2006/relationships/image" Target="../media/image13.jpeg"/><Relationship Id="rId4" Type="http://schemas.openxmlformats.org/officeDocument/2006/relationships/image" Target="../media/image14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Freeform 2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95" name="TextBox 3"/>
          <p:cNvSpPr txBox="1"/>
          <p:nvPr/>
        </p:nvSpPr>
        <p:spPr>
          <a:xfrm>
            <a:off x="8022577" y="518445"/>
            <a:ext cx="9236723" cy="30797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8500"/>
              </a:lnSpc>
              <a:defRPr b="1" sz="8500">
                <a:solidFill>
                  <a:srgbClr val="FFFFFF"/>
                </a:solidFill>
                <a:latin typeface="Lato Heavy"/>
                <a:ea typeface="Lato Heavy"/>
                <a:cs typeface="Lato Heavy"/>
                <a:sym typeface="Lato Heavy"/>
              </a:defRPr>
            </a:lvl1pPr>
          </a:lstStyle>
          <a:p>
            <a:pPr/>
            <a:r>
              <a:t>Национална кухня на Чехия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Freeform 2"/>
          <p:cNvSpPr/>
          <p:nvPr/>
        </p:nvSpPr>
        <p:spPr>
          <a:xfrm>
            <a:off x="0" y="0"/>
            <a:ext cx="18288000" cy="102870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98" name="TextBox 3"/>
          <p:cNvSpPr txBox="1"/>
          <p:nvPr/>
        </p:nvSpPr>
        <p:spPr>
          <a:xfrm>
            <a:off x="1028700" y="439693"/>
            <a:ext cx="2250314" cy="20929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600"/>
              </a:lnSpc>
              <a:defRPr b="1" spc="-16" sz="1600">
                <a:solidFill>
                  <a:srgbClr val="004AAD"/>
                </a:solidFill>
                <a:latin typeface="Open Sauce Bold"/>
                <a:ea typeface="Open Sauce Bold"/>
                <a:cs typeface="Open Sauce Bold"/>
                <a:sym typeface="Open Sauce Bold"/>
              </a:defRPr>
            </a:lvl1pPr>
          </a:lstStyle>
          <a:p>
            <a:pPr/>
            <a:r>
              <a:t>Salford &amp; Co.</a:t>
            </a:r>
          </a:p>
        </p:txBody>
      </p:sp>
      <p:sp>
        <p:nvSpPr>
          <p:cNvPr id="99" name="TextBox 4"/>
          <p:cNvSpPr txBox="1"/>
          <p:nvPr/>
        </p:nvSpPr>
        <p:spPr>
          <a:xfrm>
            <a:off x="488227" y="38100"/>
            <a:ext cx="7607946" cy="82943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4700"/>
              </a:lnSpc>
            </a:pPr>
          </a:p>
          <a:p>
            <a:pPr algn="ctr">
              <a:lnSpc>
                <a:spcPts val="4700"/>
              </a:lnSpc>
              <a:defRPr b="1" i="1" spc="-85" sz="4200">
                <a:solidFill>
                  <a:srgbClr val="FFFFFF"/>
                </a:solidFill>
                <a:latin typeface="Open Sauce Bold Italics"/>
                <a:ea typeface="Open Sauce Bold Italics"/>
                <a:cs typeface="Open Sauce Bold Italics"/>
                <a:sym typeface="Open Sauce Bold Italics"/>
              </a:defRPr>
            </a:pPr>
            <a:r>
              <a:t>Чешката кухня е известна със своите богати вкусове, засищащи ястия и дългогодишни традиции. В нея се използват основно месо, картофи, различни зеленчуци, сосове и кнедли. Много от рецептите се предават от поколение на поколение и са неизменна част от празниците и семейните събирания.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Freeform 3"/>
          <p:cNvSpPr/>
          <p:nvPr/>
        </p:nvSpPr>
        <p:spPr>
          <a:xfrm>
            <a:off x="370128" y="4497532"/>
            <a:ext cx="5783398" cy="4760769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02" name="Freeform 5"/>
          <p:cNvSpPr/>
          <p:nvPr/>
        </p:nvSpPr>
        <p:spPr>
          <a:xfrm>
            <a:off x="14284236" y="249163"/>
            <a:ext cx="3397041" cy="279637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03" name="TextBox 6"/>
          <p:cNvSpPr txBox="1"/>
          <p:nvPr/>
        </p:nvSpPr>
        <p:spPr>
          <a:xfrm>
            <a:off x="370128" y="507683"/>
            <a:ext cx="10960297" cy="45453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9300"/>
              </a:lnSpc>
              <a:defRPr b="1" spc="-186" sz="9300">
                <a:solidFill>
                  <a:srgbClr val="1B1B19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pPr>
            <a:r>
              <a:t>НАЦИОНАЛНОТО ЯСТИЕ</a:t>
            </a:r>
          </a:p>
          <a:p>
            <a:pPr>
              <a:lnSpc>
                <a:spcPts val="9300"/>
              </a:lnSpc>
            </a:pPr>
          </a:p>
        </p:txBody>
      </p:sp>
      <p:sp>
        <p:nvSpPr>
          <p:cNvPr id="104" name="TextBox 7"/>
          <p:cNvSpPr txBox="1"/>
          <p:nvPr/>
        </p:nvSpPr>
        <p:spPr>
          <a:xfrm>
            <a:off x="3584164" y="2282873"/>
            <a:ext cx="9940182" cy="26174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7200"/>
              </a:lnSpc>
              <a:defRPr b="1" spc="-192" sz="8300">
                <a:solidFill>
                  <a:srgbClr val="FF5055"/>
                </a:solidFill>
                <a:latin typeface="Trend Slab Four"/>
                <a:ea typeface="Trend Slab Four"/>
                <a:cs typeface="Trend Slab Four"/>
                <a:sym typeface="Trend Slab Four"/>
              </a:defRPr>
            </a:lvl1pPr>
          </a:lstStyle>
          <a:p>
            <a:pPr/>
            <a:r>
              <a:t>Svíčková na smetaně</a:t>
            </a:r>
          </a:p>
        </p:txBody>
      </p:sp>
      <p:sp>
        <p:nvSpPr>
          <p:cNvPr id="105" name="TextBox 8"/>
          <p:cNvSpPr txBox="1"/>
          <p:nvPr/>
        </p:nvSpPr>
        <p:spPr>
          <a:xfrm>
            <a:off x="7827447" y="3827145"/>
            <a:ext cx="9431853" cy="63665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4600"/>
              </a:lnSpc>
              <a:defRPr b="1" sz="3300">
                <a:solidFill>
                  <a:srgbClr val="004AAD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pPr>
            <a:r>
              <a:t>Това е най-известното традиционно ястие в Чехия. Приготвя се от крехко телешко месо, поднесено със сметанов сос, приготвен от моркови, целина и лук. Ястието се сервира с традиционни чешки кнедли и често се украсява с резен лимон, сладко от боровинки и разбита сметана.</a:t>
            </a:r>
          </a:p>
          <a:p>
            <a:pPr algn="ctr">
              <a:lnSpc>
                <a:spcPts val="4600"/>
              </a:lnSpc>
              <a:defRPr b="1" sz="3300">
                <a:solidFill>
                  <a:srgbClr val="004AAD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pPr>
            <a:r>
              <a:t>То присъства в почти всеки традиционен чешки ресторант и е символ на националната кухня.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Freeform 2"/>
          <p:cNvSpPr/>
          <p:nvPr/>
        </p:nvSpPr>
        <p:spPr>
          <a:xfrm>
            <a:off x="4601833" y="2814191"/>
            <a:ext cx="7295604" cy="6330134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08" name="TextBox 3"/>
          <p:cNvSpPr txBox="1"/>
          <p:nvPr/>
        </p:nvSpPr>
        <p:spPr>
          <a:xfrm>
            <a:off x="2027418" y="219075"/>
            <a:ext cx="14233164" cy="2363974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6500"/>
              </a:lnSpc>
              <a:defRPr b="1" spc="-174" sz="7500">
                <a:solidFill>
                  <a:srgbClr val="FF5055"/>
                </a:solidFill>
                <a:latin typeface="Trend Slab Four"/>
                <a:ea typeface="Trend Slab Four"/>
                <a:cs typeface="Trend Slab Four"/>
                <a:sym typeface="Trend Slab Four"/>
              </a:defRPr>
            </a:pPr>
            <a:r>
              <a:t>Рецепта</a:t>
            </a:r>
          </a:p>
          <a:p>
            <a:pPr algn="ctr">
              <a:lnSpc>
                <a:spcPts val="6500"/>
              </a:lnSpc>
              <a:defRPr spc="-174" sz="7500">
                <a:solidFill>
                  <a:srgbClr val="FF5055"/>
                </a:solidFill>
                <a:latin typeface="Trend Slab Four"/>
                <a:ea typeface="Trend Slab Four"/>
                <a:cs typeface="Trend Slab Four"/>
                <a:sym typeface="Trend Slab Four"/>
              </a:defRPr>
            </a:pPr>
            <a:r>
              <a:t>-</a:t>
            </a:r>
            <a:r>
              <a:rPr b="1"/>
              <a:t>Svíčková na smetaně</a:t>
            </a:r>
            <a:endParaRPr b="1"/>
          </a:p>
        </p:txBody>
      </p:sp>
      <p:sp>
        <p:nvSpPr>
          <p:cNvPr id="109" name="TextBox 4"/>
          <p:cNvSpPr txBox="1"/>
          <p:nvPr/>
        </p:nvSpPr>
        <p:spPr>
          <a:xfrm>
            <a:off x="85113" y="2750145"/>
            <a:ext cx="4516722" cy="61912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3500"/>
              </a:lnSpc>
              <a:defRPr sz="4400">
                <a:solidFill>
                  <a:srgbClr val="0D3316"/>
                </a:solidFill>
                <a:latin typeface="Awesome Lathusca"/>
                <a:ea typeface="Awesome Lathusca"/>
                <a:cs typeface="Awesome Lathusca"/>
                <a:sym typeface="Awesome Lathusca"/>
              </a:defRPr>
            </a:pPr>
            <a:r>
              <a:t>НЕОБХОДИМИ</a:t>
            </a:r>
          </a:p>
          <a:p>
            <a:pPr algn="ctr">
              <a:lnSpc>
                <a:spcPts val="3500"/>
              </a:lnSpc>
              <a:defRPr sz="4400">
                <a:solidFill>
                  <a:srgbClr val="0D3316"/>
                </a:solidFill>
                <a:latin typeface="Awesome Lathusca"/>
                <a:ea typeface="Awesome Lathusca"/>
                <a:cs typeface="Awesome Lathusca"/>
                <a:sym typeface="Awesome Lathusca"/>
              </a:defRPr>
            </a:pPr>
            <a:r>
              <a:t> ПРОДУКТИ</a:t>
            </a:r>
          </a:p>
          <a:p>
            <a:pPr algn="ctr">
              <a:lnSpc>
                <a:spcPts val="3500"/>
              </a:lnSpc>
            </a:pPr>
          </a:p>
          <a:p>
            <a:pPr lvl="1" marL="966993" indent="-483496" algn="ctr">
              <a:lnSpc>
                <a:spcPts val="3500"/>
              </a:lnSpc>
              <a:buSzPct val="100000"/>
              <a:buFont typeface="Arial"/>
              <a:buChar char="•"/>
              <a:defRPr sz="4400">
                <a:solidFill>
                  <a:srgbClr val="0D3316"/>
                </a:solidFill>
                <a:latin typeface="Awesome Lathusca"/>
                <a:ea typeface="Awesome Lathusca"/>
                <a:cs typeface="Awesome Lathusca"/>
                <a:sym typeface="Awesome Lathusca"/>
              </a:defRPr>
            </a:pPr>
            <a:r>
              <a:t>телешко месо</a:t>
            </a:r>
          </a:p>
          <a:p>
            <a:pPr lvl="1" marL="966993" indent="-483496" algn="ctr">
              <a:lnSpc>
                <a:spcPts val="3500"/>
              </a:lnSpc>
              <a:buSzPct val="100000"/>
              <a:buFont typeface="Arial"/>
              <a:buChar char="•"/>
              <a:defRPr sz="4400">
                <a:solidFill>
                  <a:srgbClr val="0D3316"/>
                </a:solidFill>
                <a:latin typeface="Awesome Lathusca"/>
                <a:ea typeface="Awesome Lathusca"/>
                <a:cs typeface="Awesome Lathusca"/>
                <a:sym typeface="Awesome Lathusca"/>
              </a:defRPr>
            </a:pPr>
            <a:r>
              <a:t>моркови</a:t>
            </a:r>
          </a:p>
          <a:p>
            <a:pPr lvl="1" marL="966993" indent="-483496" algn="ctr">
              <a:lnSpc>
                <a:spcPts val="3500"/>
              </a:lnSpc>
              <a:buSzPct val="100000"/>
              <a:buFont typeface="Arial"/>
              <a:buChar char="•"/>
              <a:defRPr sz="4400">
                <a:solidFill>
                  <a:srgbClr val="0D3316"/>
                </a:solidFill>
                <a:latin typeface="Awesome Lathusca"/>
                <a:ea typeface="Awesome Lathusca"/>
                <a:cs typeface="Awesome Lathusca"/>
                <a:sym typeface="Awesome Lathusca"/>
              </a:defRPr>
            </a:pPr>
            <a:r>
              <a:t>целина</a:t>
            </a:r>
          </a:p>
          <a:p>
            <a:pPr lvl="1" marL="966993" indent="-483496" algn="ctr">
              <a:lnSpc>
                <a:spcPts val="3500"/>
              </a:lnSpc>
              <a:buSzPct val="100000"/>
              <a:buFont typeface="Arial"/>
              <a:buChar char="•"/>
              <a:defRPr sz="4400">
                <a:solidFill>
                  <a:srgbClr val="0D3316"/>
                </a:solidFill>
                <a:latin typeface="Awesome Lathusca"/>
                <a:ea typeface="Awesome Lathusca"/>
                <a:cs typeface="Awesome Lathusca"/>
                <a:sym typeface="Awesome Lathusca"/>
              </a:defRPr>
            </a:pPr>
            <a:r>
              <a:t>лук</a:t>
            </a:r>
          </a:p>
          <a:p>
            <a:pPr lvl="1" marL="966993" indent="-483496" algn="ctr">
              <a:lnSpc>
                <a:spcPts val="3500"/>
              </a:lnSpc>
              <a:buSzPct val="100000"/>
              <a:buFont typeface="Arial"/>
              <a:buChar char="•"/>
              <a:defRPr sz="4400">
                <a:solidFill>
                  <a:srgbClr val="0D3316"/>
                </a:solidFill>
                <a:latin typeface="Awesome Lathusca"/>
                <a:ea typeface="Awesome Lathusca"/>
                <a:cs typeface="Awesome Lathusca"/>
                <a:sym typeface="Awesome Lathusca"/>
              </a:defRPr>
            </a:pPr>
            <a:r>
              <a:t>масло</a:t>
            </a:r>
          </a:p>
          <a:p>
            <a:pPr lvl="1" marL="966993" indent="-483496" algn="ctr">
              <a:lnSpc>
                <a:spcPts val="3500"/>
              </a:lnSpc>
              <a:buSzPct val="100000"/>
              <a:buFont typeface="Arial"/>
              <a:buChar char="•"/>
              <a:defRPr sz="4400">
                <a:solidFill>
                  <a:srgbClr val="0D3316"/>
                </a:solidFill>
                <a:latin typeface="Awesome Lathusca"/>
                <a:ea typeface="Awesome Lathusca"/>
                <a:cs typeface="Awesome Lathusca"/>
                <a:sym typeface="Awesome Lathusca"/>
              </a:defRPr>
            </a:pPr>
            <a:r>
              <a:t>сметана</a:t>
            </a:r>
          </a:p>
          <a:p>
            <a:pPr lvl="1" marL="966993" indent="-483496" algn="ctr">
              <a:lnSpc>
                <a:spcPts val="3500"/>
              </a:lnSpc>
              <a:buSzPct val="100000"/>
              <a:buFont typeface="Arial"/>
              <a:buChar char="•"/>
              <a:defRPr sz="4400">
                <a:solidFill>
                  <a:srgbClr val="0D3316"/>
                </a:solidFill>
                <a:latin typeface="Awesome Lathusca"/>
                <a:ea typeface="Awesome Lathusca"/>
                <a:cs typeface="Awesome Lathusca"/>
                <a:sym typeface="Awesome Lathusca"/>
              </a:defRPr>
            </a:pPr>
            <a:r>
              <a:t>сол</a:t>
            </a:r>
          </a:p>
          <a:p>
            <a:pPr lvl="1" marL="966993" indent="-483496" algn="ctr">
              <a:lnSpc>
                <a:spcPts val="3500"/>
              </a:lnSpc>
              <a:buSzPct val="100000"/>
              <a:buFont typeface="Arial"/>
              <a:buChar char="•"/>
              <a:defRPr sz="4400">
                <a:solidFill>
                  <a:srgbClr val="0D3316"/>
                </a:solidFill>
                <a:latin typeface="Awesome Lathusca"/>
                <a:ea typeface="Awesome Lathusca"/>
                <a:cs typeface="Awesome Lathusca"/>
                <a:sym typeface="Awesome Lathusca"/>
              </a:defRPr>
            </a:pPr>
            <a:r>
              <a:t>черен пипер</a:t>
            </a:r>
          </a:p>
          <a:p>
            <a:pPr lvl="1" marL="966993" indent="-483496" algn="ctr">
              <a:lnSpc>
                <a:spcPts val="3500"/>
              </a:lnSpc>
              <a:buSzPct val="100000"/>
              <a:buFont typeface="Arial"/>
              <a:buChar char="•"/>
              <a:defRPr sz="4400">
                <a:solidFill>
                  <a:srgbClr val="0D3316"/>
                </a:solidFill>
                <a:latin typeface="Awesome Lathusca"/>
                <a:ea typeface="Awesome Lathusca"/>
                <a:cs typeface="Awesome Lathusca"/>
                <a:sym typeface="Awesome Lathusca"/>
              </a:defRPr>
            </a:pPr>
            <a:r>
              <a:t>кнедли</a:t>
            </a:r>
          </a:p>
        </p:txBody>
      </p:sp>
      <p:sp>
        <p:nvSpPr>
          <p:cNvPr id="110" name="TextBox 5"/>
          <p:cNvSpPr txBox="1"/>
          <p:nvPr/>
        </p:nvSpPr>
        <p:spPr>
          <a:xfrm>
            <a:off x="11245756" y="2078633"/>
            <a:ext cx="7042244" cy="715137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5700"/>
              </a:lnSpc>
              <a:defRPr b="1" sz="4100">
                <a:solidFill>
                  <a:srgbClr val="FF3131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pPr>
            <a:r>
              <a:t>Начин на приготвяне:</a:t>
            </a:r>
          </a:p>
          <a:p>
            <a:pPr algn="ctr">
              <a:lnSpc>
                <a:spcPts val="5700"/>
              </a:lnSpc>
              <a:defRPr b="1" sz="4100">
                <a:solidFill>
                  <a:srgbClr val="004AAD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pPr>
            <a:r>
              <a:t>Телешкото месо се запича до златисто. Зеленчуците се задушават и след това се пасират със сметана, докато се получи гладък сос. Накрая месото се поднася със соса и традиционните кнедли.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Freeform 3"/>
          <p:cNvSpPr/>
          <p:nvPr/>
        </p:nvSpPr>
        <p:spPr>
          <a:xfrm>
            <a:off x="-1" y="5820305"/>
            <a:ext cx="4236836" cy="3335287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13" name="Freeform 4"/>
          <p:cNvSpPr/>
          <p:nvPr/>
        </p:nvSpPr>
        <p:spPr>
          <a:xfrm>
            <a:off x="4789284" y="5820305"/>
            <a:ext cx="3870524" cy="3741872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14" name="Freeform 5"/>
          <p:cNvSpPr/>
          <p:nvPr/>
        </p:nvSpPr>
        <p:spPr>
          <a:xfrm>
            <a:off x="9212257" y="5820305"/>
            <a:ext cx="4447049" cy="3335287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15" name="Freeform 6"/>
          <p:cNvSpPr/>
          <p:nvPr/>
        </p:nvSpPr>
        <p:spPr>
          <a:xfrm>
            <a:off x="13954134" y="5820305"/>
            <a:ext cx="3974195" cy="3335287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16" name="TextBox 7"/>
          <p:cNvSpPr txBox="1"/>
          <p:nvPr/>
        </p:nvSpPr>
        <p:spPr>
          <a:xfrm>
            <a:off x="0" y="1000124"/>
            <a:ext cx="18288000" cy="4288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ts val="4900"/>
              </a:lnSpc>
            </a:pPr>
          </a:p>
          <a:p>
            <a:pPr lvl="1" marL="1066254" indent="-533127">
              <a:lnSpc>
                <a:spcPts val="4900"/>
              </a:lnSpc>
              <a:buSzPct val="100000"/>
              <a:buFont typeface="Arial"/>
              <a:buChar char="•"/>
              <a:defRPr b="1" spc="-97" sz="4900">
                <a:solidFill>
                  <a:srgbClr val="004AAD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pPr>
            <a:r>
              <a:t>Vepřo knedlo zelo – печено свинско месо с кисело зеле и кнедли;</a:t>
            </a:r>
          </a:p>
          <a:p>
            <a:pPr lvl="1" marL="1066254" indent="-533127">
              <a:lnSpc>
                <a:spcPts val="4900"/>
              </a:lnSpc>
              <a:buSzPct val="100000"/>
              <a:buFont typeface="Arial"/>
              <a:buChar char="•"/>
              <a:defRPr b="1" spc="-97" sz="4900">
                <a:solidFill>
                  <a:srgbClr val="004AAD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pPr>
            <a:r>
              <a:t>Guláš – ароматен гулаш с телешко месо;</a:t>
            </a:r>
          </a:p>
          <a:p>
            <a:pPr lvl="1" marL="1066254" indent="-533127">
              <a:lnSpc>
                <a:spcPts val="4900"/>
              </a:lnSpc>
              <a:buSzPct val="100000"/>
              <a:buFont typeface="Arial"/>
              <a:buChar char="•"/>
              <a:defRPr b="1" spc="-97" sz="4900">
                <a:solidFill>
                  <a:srgbClr val="004AAD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pPr>
            <a:r>
              <a:t>Bramboráky – картофени палачинки;</a:t>
            </a:r>
          </a:p>
          <a:p>
            <a:pPr lvl="1" marL="1066254" indent="-533127">
              <a:lnSpc>
                <a:spcPts val="4900"/>
              </a:lnSpc>
              <a:buSzPct val="100000"/>
              <a:buFont typeface="Arial"/>
              <a:buChar char="•"/>
              <a:defRPr b="1" spc="-97" sz="4900">
                <a:solidFill>
                  <a:srgbClr val="004AAD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pPr>
            <a:r>
              <a:t>Česnečka – традиционна чеснова супа.</a:t>
            </a:r>
          </a:p>
        </p:txBody>
      </p:sp>
      <p:sp>
        <p:nvSpPr>
          <p:cNvPr id="117" name="TextBox 8"/>
          <p:cNvSpPr txBox="1"/>
          <p:nvPr/>
        </p:nvSpPr>
        <p:spPr>
          <a:xfrm>
            <a:off x="2496144" y="-409575"/>
            <a:ext cx="13295711" cy="302895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13000"/>
              </a:lnSpc>
              <a:defRPr b="1" sz="9300">
                <a:solidFill>
                  <a:srgbClr val="FF3131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lvl1pPr>
          </a:lstStyle>
          <a:p>
            <a:pPr/>
            <a:r>
              <a:t>Най-популярни ястия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Freeform 2"/>
          <p:cNvSpPr/>
          <p:nvPr/>
        </p:nvSpPr>
        <p:spPr>
          <a:xfrm>
            <a:off x="11586905" y="5143500"/>
            <a:ext cx="5672396" cy="514350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20" name="Freeform 3"/>
          <p:cNvSpPr/>
          <p:nvPr/>
        </p:nvSpPr>
        <p:spPr>
          <a:xfrm>
            <a:off x="-91086" y="7451594"/>
            <a:ext cx="4407364" cy="2479143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21" name="Freeform 4"/>
          <p:cNvSpPr/>
          <p:nvPr/>
        </p:nvSpPr>
        <p:spPr>
          <a:xfrm>
            <a:off x="4613280" y="7451594"/>
            <a:ext cx="2479144" cy="2479143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22" name="Freeform 5"/>
          <p:cNvSpPr/>
          <p:nvPr/>
        </p:nvSpPr>
        <p:spPr>
          <a:xfrm>
            <a:off x="7600288" y="7451594"/>
            <a:ext cx="3087423" cy="2722999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23" name="TextBox 6"/>
          <p:cNvSpPr txBox="1"/>
          <p:nvPr/>
        </p:nvSpPr>
        <p:spPr>
          <a:xfrm>
            <a:off x="0" y="-95251"/>
            <a:ext cx="14423103" cy="40347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17400"/>
              </a:lnSpc>
              <a:defRPr b="1" spc="-348" sz="17400">
                <a:solidFill>
                  <a:srgbClr val="004AAD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lvl1pPr>
          </a:lstStyle>
          <a:p>
            <a:pPr/>
            <a:r>
              <a:t>ДЕСЕРТИ</a:t>
            </a:r>
          </a:p>
        </p:txBody>
      </p:sp>
      <p:sp>
        <p:nvSpPr>
          <p:cNvPr id="124" name="TextBox 7"/>
          <p:cNvSpPr txBox="1"/>
          <p:nvPr/>
        </p:nvSpPr>
        <p:spPr>
          <a:xfrm>
            <a:off x="511443" y="3374092"/>
            <a:ext cx="8632557" cy="32880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5300"/>
              </a:lnSpc>
              <a:defRPr b="1" sz="5300">
                <a:solidFill>
                  <a:srgbClr val="FF83A8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lvl1pPr>
          </a:lstStyle>
          <a:p>
            <a:pPr/>
            <a:r>
              <a:t>Чехите обичат сладките изделия и предлагат голямо разнообразие от традиционни десерти.</a:t>
            </a:r>
          </a:p>
        </p:txBody>
      </p:sp>
      <p:sp>
        <p:nvSpPr>
          <p:cNvPr id="125" name="TextBox 8"/>
          <p:cNvSpPr txBox="1"/>
          <p:nvPr/>
        </p:nvSpPr>
        <p:spPr>
          <a:xfrm>
            <a:off x="9635660" y="45367"/>
            <a:ext cx="8828400" cy="61556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ts val="4900"/>
              </a:lnSpc>
              <a:defRPr sz="3500">
                <a:latin typeface="Anton"/>
                <a:ea typeface="Anton"/>
                <a:cs typeface="Anton"/>
                <a:sym typeface="Anton"/>
              </a:defRPr>
            </a:pPr>
            <a:r>
              <a:t>Най-популярните са:</a:t>
            </a:r>
          </a:p>
          <a:p>
            <a:pPr lvl="1" marL="759763" indent="-379881" algn="ctr">
              <a:lnSpc>
                <a:spcPts val="4900"/>
              </a:lnSpc>
              <a:buSzPct val="100000"/>
              <a:buFont typeface="Arial"/>
              <a:buChar char="•"/>
              <a:defRPr sz="3500">
                <a:latin typeface="Anton"/>
                <a:ea typeface="Anton"/>
                <a:cs typeface="Anton"/>
                <a:sym typeface="Anton"/>
              </a:defRPr>
            </a:pPr>
            <a:r>
              <a:t>Koláče – сладки питки с различни пълнежи;</a:t>
            </a:r>
          </a:p>
          <a:p>
            <a:pPr lvl="1" marL="759763" indent="-379881" algn="ctr">
              <a:lnSpc>
                <a:spcPts val="4900"/>
              </a:lnSpc>
              <a:buSzPct val="100000"/>
              <a:buFont typeface="Arial"/>
              <a:buChar char="•"/>
              <a:defRPr sz="3500">
                <a:latin typeface="Anton"/>
                <a:ea typeface="Anton"/>
                <a:cs typeface="Anton"/>
                <a:sym typeface="Anton"/>
              </a:defRPr>
            </a:pPr>
            <a:r>
              <a:t>Medovník – медена торта;</a:t>
            </a:r>
          </a:p>
          <a:p>
            <a:pPr lvl="1" marL="759763" indent="-379881" algn="ctr">
              <a:lnSpc>
                <a:spcPts val="4900"/>
              </a:lnSpc>
              <a:buSzPct val="100000"/>
              <a:buFont typeface="Arial"/>
              <a:buChar char="•"/>
              <a:defRPr sz="3500">
                <a:latin typeface="Anton"/>
                <a:ea typeface="Anton"/>
                <a:cs typeface="Anton"/>
                <a:sym typeface="Anton"/>
              </a:defRPr>
            </a:pPr>
            <a:r>
              <a:t>Ovocné knedlíky – сладки плодови кнедли;</a:t>
            </a:r>
          </a:p>
          <a:p>
            <a:pPr lvl="1" marL="759763" indent="-379881" algn="ctr">
              <a:lnSpc>
                <a:spcPts val="4900"/>
              </a:lnSpc>
              <a:buSzPct val="100000"/>
              <a:buFont typeface="Arial"/>
              <a:buChar char="•"/>
              <a:defRPr sz="3500">
                <a:latin typeface="Anton"/>
                <a:ea typeface="Anton"/>
                <a:cs typeface="Anton"/>
                <a:sym typeface="Anton"/>
              </a:defRPr>
            </a:pPr>
            <a:r>
              <a:t>Jablečný štrúdl – ябълков щрудел.</a:t>
            </a:r>
          </a:p>
          <a:p>
            <a:pPr algn="ctr">
              <a:lnSpc>
                <a:spcPts val="4900"/>
              </a:lnSpc>
              <a:defRPr sz="3500">
                <a:latin typeface="Anton"/>
                <a:ea typeface="Anton"/>
                <a:cs typeface="Anton"/>
                <a:sym typeface="Anton"/>
              </a:defRPr>
            </a:pPr>
            <a:r>
              <a:t> </a:t>
            </a:r>
          </a:p>
          <a:p>
            <a:pPr lvl="1" marL="759763" indent="-379881" algn="ctr">
              <a:lnSpc>
                <a:spcPts val="4900"/>
              </a:lnSpc>
              <a:buSzPct val="100000"/>
              <a:buFont typeface="Arial"/>
              <a:buChar char="•"/>
              <a:defRPr sz="3500">
                <a:latin typeface="Anton"/>
                <a:ea typeface="Anton"/>
                <a:cs typeface="Anton"/>
                <a:sym typeface="Anton"/>
              </a:defRPr>
            </a:pPr>
            <a:r>
              <a:t>Trdelník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7" name="Picture 2" descr="Picture 2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12007690" y="3013981"/>
            <a:ext cx="6025970" cy="4259038"/>
          </a:xfrm>
          <a:prstGeom prst="rect">
            <a:avLst/>
          </a:prstGeom>
          <a:ln w="12700">
            <a:miter lim="400000"/>
          </a:ln>
        </p:spPr>
      </p:pic>
      <p:sp>
        <p:nvSpPr>
          <p:cNvPr id="128" name="Freeform 3"/>
          <p:cNvSpPr/>
          <p:nvPr/>
        </p:nvSpPr>
        <p:spPr>
          <a:xfrm>
            <a:off x="-1698032" y="152521"/>
            <a:ext cx="5987184" cy="5987186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29" name="TextBox 4"/>
          <p:cNvSpPr txBox="1"/>
          <p:nvPr/>
        </p:nvSpPr>
        <p:spPr>
          <a:xfrm>
            <a:off x="5479629" y="-361951"/>
            <a:ext cx="10026177" cy="5154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22300"/>
              </a:lnSpc>
              <a:defRPr b="1" sz="15900">
                <a:solidFill>
                  <a:srgbClr val="0049AC"/>
                </a:solidFill>
                <a:latin typeface="Arimo Bold"/>
                <a:ea typeface="Arimo Bold"/>
                <a:cs typeface="Arimo Bold"/>
                <a:sym typeface="Arimo Bold"/>
              </a:defRPr>
            </a:lvl1pPr>
          </a:lstStyle>
          <a:p>
            <a:pPr/>
            <a:r>
              <a:t>Напитки</a:t>
            </a:r>
          </a:p>
        </p:txBody>
      </p:sp>
      <p:sp>
        <p:nvSpPr>
          <p:cNvPr id="130" name="TextBox 5"/>
          <p:cNvSpPr txBox="1"/>
          <p:nvPr/>
        </p:nvSpPr>
        <p:spPr>
          <a:xfrm>
            <a:off x="1710325" y="2937781"/>
            <a:ext cx="9540870" cy="576617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5700"/>
              </a:lnSpc>
              <a:defRPr sz="4100">
                <a:solidFill>
                  <a:srgbClr val="FF3131"/>
                </a:solidFill>
                <a:latin typeface="Anton"/>
                <a:ea typeface="Anton"/>
                <a:cs typeface="Anton"/>
                <a:sym typeface="Anton"/>
              </a:defRPr>
            </a:lvl1pPr>
          </a:lstStyle>
          <a:p>
            <a:pPr/>
            <a:r>
              <a:t>Чехия е известна по целия свят с производството на бира и има дългогодишни традиции в пивоварството. Освен бира, популярна е и безалкохолната напитка Kofola, която е създадена в Чехословакия и се предлага в почти всички ресторанти и кафенета.</a:t>
            </a:r>
          </a:p>
        </p:txBody>
      </p:sp>
      <p:sp>
        <p:nvSpPr>
          <p:cNvPr id="131" name="TextBox 6"/>
          <p:cNvSpPr txBox="1"/>
          <p:nvPr/>
        </p:nvSpPr>
        <p:spPr>
          <a:xfrm>
            <a:off x="11251193" y="7471812"/>
            <a:ext cx="7036807" cy="26149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5300"/>
              </a:lnSpc>
              <a:defRPr b="1" sz="3800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pPr/>
            <a:r>
              <a:t>Чешката република е сред страните с най-висока консумация на бира в света.</a:t>
            </a:r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after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5000" fill="hold"/>
                                        <p:tgtEl>
                                          <p:spTgt spid="1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27"/>
                </p:tgtEl>
              </p:cMediaNode>
            </p:video>
            <p:seq concurrent="1" prevAc="none" nextAc="seek">
              <p:cTn id="8" evtFilter="cancelBubble" nodeType="interactiveSeq" restart="whenNotActive" fill="hold">
                <p:stCondLst>
                  <p:cond delay="0" evt="onClick">
                    <p:tgtEl>
                      <p:spTgt spid="127"/>
                    </p:tgtEl>
                  </p:cond>
                </p:stCondLst>
                <p:endSync delay="0" evt="end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Class="mediacall" nodeType="clickEffect" presetSubtype="0" presetID="2" fill="hold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delay="0" evt="onClick">
                  <p:tgtEl>
                    <p:spTgt spid="127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Freeform 2"/>
          <p:cNvSpPr/>
          <p:nvPr/>
        </p:nvSpPr>
        <p:spPr>
          <a:xfrm>
            <a:off x="14710928" y="3505363"/>
            <a:ext cx="2996660" cy="2996660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34" name="Freeform 3"/>
          <p:cNvSpPr/>
          <p:nvPr/>
        </p:nvSpPr>
        <p:spPr>
          <a:xfrm>
            <a:off x="-1" y="315863"/>
            <a:ext cx="3658767" cy="3512415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35" name="Freeform 4"/>
          <p:cNvSpPr/>
          <p:nvPr/>
        </p:nvSpPr>
        <p:spPr>
          <a:xfrm>
            <a:off x="14311797" y="315862"/>
            <a:ext cx="2947503" cy="2947504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36" name="Freeform 5"/>
          <p:cNvSpPr/>
          <p:nvPr/>
        </p:nvSpPr>
        <p:spPr>
          <a:xfrm>
            <a:off x="7660415" y="8061621"/>
            <a:ext cx="2967171" cy="2225379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37" name="Freeform 6"/>
          <p:cNvSpPr/>
          <p:nvPr/>
        </p:nvSpPr>
        <p:spPr>
          <a:xfrm>
            <a:off x="500363" y="4166068"/>
            <a:ext cx="2793390" cy="2793390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38" name="Freeform 7"/>
          <p:cNvSpPr/>
          <p:nvPr/>
        </p:nvSpPr>
        <p:spPr>
          <a:xfrm>
            <a:off x="14573977" y="7131828"/>
            <a:ext cx="3441828" cy="2812225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39" name="Freeform 8"/>
          <p:cNvSpPr/>
          <p:nvPr/>
        </p:nvSpPr>
        <p:spPr>
          <a:xfrm>
            <a:off x="612166" y="7292833"/>
            <a:ext cx="2681586" cy="2651220"/>
          </a:xfrm>
          <a:prstGeom prst="rect">
            <a:avLst/>
          </a:prstGeom>
          <a:blipFill>
            <a:blip r:embed="rId8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40" name="TextBox 9"/>
          <p:cNvSpPr txBox="1"/>
          <p:nvPr/>
        </p:nvSpPr>
        <p:spPr>
          <a:xfrm>
            <a:off x="6348710" y="2700159"/>
            <a:ext cx="5590581" cy="5533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lvl="1" marL="766115" indent="-383057" algn="ctr">
              <a:lnSpc>
                <a:spcPts val="4900"/>
              </a:lnSpc>
              <a:buSzPct val="100000"/>
              <a:buFont typeface="Arial"/>
              <a:buChar char="•"/>
              <a:defRPr b="1" i="1" sz="3500" u="sng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Svíčková na smetaně;</a:t>
            </a:r>
          </a:p>
          <a:p>
            <a:pPr lvl="1" marL="766115" indent="-383057" algn="ctr">
              <a:lnSpc>
                <a:spcPts val="4900"/>
              </a:lnSpc>
              <a:buSzPct val="100000"/>
              <a:buFont typeface="Arial"/>
              <a:buChar char="•"/>
              <a:defRPr b="1" i="1" sz="3500" u="sng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Vepřo knedlo zelo;</a:t>
            </a:r>
          </a:p>
          <a:p>
            <a:pPr lvl="1" marL="766115" indent="-383057" algn="ctr">
              <a:lnSpc>
                <a:spcPts val="4900"/>
              </a:lnSpc>
              <a:buSzPct val="100000"/>
              <a:buFont typeface="Arial"/>
              <a:buChar char="•"/>
              <a:defRPr b="1" i="1" sz="3500" u="sng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Guláš;</a:t>
            </a:r>
          </a:p>
          <a:p>
            <a:pPr lvl="1" marL="766115" indent="-383057" algn="ctr">
              <a:lnSpc>
                <a:spcPts val="4900"/>
              </a:lnSpc>
              <a:buSzPct val="100000"/>
              <a:buFont typeface="Arial"/>
              <a:buChar char="•"/>
              <a:defRPr b="1" i="1" sz="3500" u="sng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Bramboráky;</a:t>
            </a:r>
          </a:p>
          <a:p>
            <a:pPr lvl="1" marL="766115" indent="-383057" algn="ctr">
              <a:lnSpc>
                <a:spcPts val="4900"/>
              </a:lnSpc>
              <a:buSzPct val="100000"/>
              <a:buFont typeface="Arial"/>
              <a:buChar char="•"/>
              <a:defRPr b="1" i="1" sz="3500" u="sng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Koláče;</a:t>
            </a:r>
          </a:p>
          <a:p>
            <a:pPr lvl="1" marL="766115" indent="-383057" algn="ctr">
              <a:lnSpc>
                <a:spcPts val="4900"/>
              </a:lnSpc>
              <a:buSzPct val="100000"/>
              <a:buFont typeface="Arial"/>
              <a:buChar char="•"/>
              <a:defRPr b="1" i="1" sz="3500" u="sng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Medovník;</a:t>
            </a:r>
          </a:p>
          <a:p>
            <a:pPr lvl="1" marL="766115" indent="-383057" algn="ctr">
              <a:lnSpc>
                <a:spcPts val="4900"/>
              </a:lnSpc>
              <a:buSzPct val="100000"/>
              <a:buFont typeface="Arial"/>
              <a:buChar char="•"/>
              <a:defRPr b="1" i="1" sz="3500" u="sng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Trdelník;</a:t>
            </a:r>
          </a:p>
          <a:p>
            <a:pPr lvl="1" marL="766115" indent="-383057" algn="ctr">
              <a:lnSpc>
                <a:spcPts val="4900"/>
              </a:lnSpc>
              <a:buSzPct val="100000"/>
              <a:buFont typeface="Arial"/>
              <a:buChar char="•"/>
              <a:defRPr b="1" i="1" sz="3500" u="sng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Kofola.</a:t>
            </a:r>
          </a:p>
        </p:txBody>
      </p:sp>
      <p:sp>
        <p:nvSpPr>
          <p:cNvPr id="141" name="TextBox 10"/>
          <p:cNvSpPr txBox="1"/>
          <p:nvPr/>
        </p:nvSpPr>
        <p:spPr>
          <a:xfrm>
            <a:off x="4175809" y="211088"/>
            <a:ext cx="10135989" cy="25819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7100"/>
              </a:lnSpc>
              <a:defRPr b="1" sz="5000">
                <a:solidFill>
                  <a:srgbClr val="004AAD"/>
                </a:solidFill>
                <a:latin typeface="Canva Sans Bold"/>
                <a:ea typeface="Canva Sans Bold"/>
                <a:cs typeface="Canva Sans Bold"/>
                <a:sym typeface="Canva Sans Bold"/>
              </a:defRPr>
            </a:lvl1pPr>
          </a:lstStyle>
          <a:p>
            <a:pPr/>
            <a:r>
              <a:t>КАКВО БИХ ИСКАЛА ДА ОПИТАМ?</a:t>
            </a: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Freeform 2"/>
          <p:cNvSpPr/>
          <p:nvPr/>
        </p:nvSpPr>
        <p:spPr>
          <a:xfrm>
            <a:off x="13750218" y="6772533"/>
            <a:ext cx="4537782" cy="3507142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44" name="Freeform 3"/>
          <p:cNvSpPr/>
          <p:nvPr/>
        </p:nvSpPr>
        <p:spPr>
          <a:xfrm>
            <a:off x="10652394" y="3528133"/>
            <a:ext cx="4325866" cy="3244400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45" name="Freeform 4"/>
          <p:cNvSpPr/>
          <p:nvPr/>
        </p:nvSpPr>
        <p:spPr>
          <a:xfrm>
            <a:off x="8150544" y="327168"/>
            <a:ext cx="4325866" cy="3200967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46" name="TextBox 5"/>
          <p:cNvSpPr txBox="1"/>
          <p:nvPr/>
        </p:nvSpPr>
        <p:spPr>
          <a:xfrm>
            <a:off x="1028699" y="539961"/>
            <a:ext cx="8372545" cy="3364232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>
              <a:lnSpc>
                <a:spcPts val="9300"/>
              </a:lnSpc>
              <a:defRPr b="1" spc="-186" sz="9300">
                <a:solidFill>
                  <a:srgbClr val="004AAD"/>
                </a:solidFill>
                <a:latin typeface="Heading Now 61-68 Bold"/>
                <a:ea typeface="Heading Now 61-68 Bold"/>
                <a:cs typeface="Heading Now 61-68 Bold"/>
                <a:sym typeface="Heading Now 61-68 Bold"/>
              </a:defRPr>
            </a:lvl1pPr>
          </a:lstStyle>
          <a:p>
            <a:pPr/>
            <a:r>
              <a:t>ИНТЕРЕСНИ ФАКТИ</a:t>
            </a:r>
          </a:p>
        </p:txBody>
      </p:sp>
      <p:sp>
        <p:nvSpPr>
          <p:cNvPr id="147" name="TextBox 6"/>
          <p:cNvSpPr txBox="1"/>
          <p:nvPr/>
        </p:nvSpPr>
        <p:spPr>
          <a:xfrm>
            <a:off x="-1" y="3461458"/>
            <a:ext cx="9713983" cy="67779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/>
          <a:p>
            <a:pPr lvl="1" marL="759213" indent="-379605" algn="ctr">
              <a:lnSpc>
                <a:spcPts val="4900"/>
              </a:lnSpc>
              <a:buSzPct val="100000"/>
              <a:buFont typeface="Arial"/>
              <a:buChar char="•"/>
              <a:defRPr b="1" i="1" sz="3500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Чехия е една от страните с най-голяма консумация на бира в света.</a:t>
            </a:r>
          </a:p>
          <a:p>
            <a:pPr lvl="1" marL="759213" indent="-379605" algn="ctr">
              <a:lnSpc>
                <a:spcPts val="4900"/>
              </a:lnSpc>
              <a:buSzPct val="100000"/>
              <a:buFont typeface="Arial"/>
              <a:buChar char="•"/>
              <a:defRPr b="1" i="1" sz="3500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Кнедлите са една от най-характерните гарнитури в чешката кухня.</a:t>
            </a:r>
          </a:p>
          <a:p>
            <a:pPr lvl="1" marL="759213" indent="-379605" algn="ctr">
              <a:lnSpc>
                <a:spcPts val="4900"/>
              </a:lnSpc>
              <a:buSzPct val="100000"/>
              <a:buFont typeface="Arial"/>
              <a:buChar char="•"/>
              <a:defRPr b="1" i="1" sz="3500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Много традиционни рецепти се предават от поколение на поколение.</a:t>
            </a:r>
          </a:p>
          <a:p>
            <a:pPr lvl="1" marL="759213" indent="-379605" algn="ctr">
              <a:lnSpc>
                <a:spcPts val="4900"/>
              </a:lnSpc>
              <a:buSzPct val="100000"/>
              <a:buFont typeface="Arial"/>
              <a:buChar char="•"/>
              <a:defRPr b="1" i="1" sz="3500">
                <a:solidFill>
                  <a:srgbClr val="FF3131"/>
                </a:solidFill>
                <a:latin typeface="Canva Sans Bold Italics"/>
                <a:ea typeface="Canva Sans Bold Italics"/>
                <a:cs typeface="Canva Sans Bold Italics"/>
                <a:sym typeface="Canva Sans Bold Italics"/>
              </a:defRPr>
            </a:pPr>
            <a:r>
              <a:t>В Прага има ресторанти, които приготвят ястия по рецепти на повече от 100 години.</a:t>
            </a:r>
          </a:p>
          <a:p>
            <a:pPr algn="ctr">
              <a:lnSpc>
                <a:spcPts val="4900"/>
              </a:lnSpc>
            </a:pPr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9" name="Freeform 3"/>
          <p:cNvSpPr/>
          <p:nvPr/>
        </p:nvSpPr>
        <p:spPr>
          <a:xfrm>
            <a:off x="12796525" y="-344247"/>
            <a:ext cx="5491476" cy="4520465"/>
          </a:xfrm>
          <a:prstGeom prst="rect">
            <a:avLst/>
          </a:prstGeom>
          <a:blipFill>
            <a:blip r:embed="rId2"/>
            <a:stretch>
              <a:fillRect/>
            </a:stretch>
          </a:blipFill>
          <a:ln w="12700">
            <a:miter lim="400000"/>
          </a:ln>
        </p:spPr>
        <p:txBody>
          <a:bodyPr lIns="45719" rIns="45719"/>
          <a:lstStyle/>
          <a:p>
            <a:pPr/>
          </a:p>
        </p:txBody>
      </p:sp>
      <p:sp>
        <p:nvSpPr>
          <p:cNvPr id="150" name="TextBox 4"/>
          <p:cNvSpPr txBox="1"/>
          <p:nvPr/>
        </p:nvSpPr>
        <p:spPr>
          <a:xfrm>
            <a:off x="418784" y="561974"/>
            <a:ext cx="13153709" cy="225171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9600"/>
              </a:lnSpc>
              <a:defRPr sz="12900">
                <a:solidFill>
                  <a:srgbClr val="597CFF"/>
                </a:solidFill>
                <a:latin typeface="EFCO Brookshire"/>
                <a:ea typeface="EFCO Brookshire"/>
                <a:cs typeface="EFCO Brookshire"/>
                <a:sym typeface="EFCO Brookshire"/>
              </a:defRPr>
            </a:lvl1pPr>
          </a:lstStyle>
          <a:p>
            <a:pPr/>
            <a:r>
              <a:t>Заключение</a:t>
            </a:r>
          </a:p>
        </p:txBody>
      </p:sp>
      <p:sp>
        <p:nvSpPr>
          <p:cNvPr id="151" name="TextBox 5"/>
          <p:cNvSpPr txBox="1"/>
          <p:nvPr/>
        </p:nvSpPr>
        <p:spPr>
          <a:xfrm>
            <a:off x="541631" y="1744446"/>
            <a:ext cx="6786282" cy="709803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0" tIns="0" rIns="0" bIns="0">
            <a:spAutoFit/>
          </a:bodyPr>
          <a:lstStyle>
            <a:lvl1pPr algn="ctr">
              <a:lnSpc>
                <a:spcPts val="3300"/>
              </a:lnSpc>
              <a:defRPr sz="4800">
                <a:latin typeface="Awesome Lathusca"/>
                <a:ea typeface="Awesome Lathusca"/>
                <a:cs typeface="Awesome Lathusca"/>
                <a:sym typeface="Awesome Lathusca"/>
              </a:defRPr>
            </a:lvl1pPr>
          </a:lstStyle>
          <a:p>
            <a:pPr/>
            <a:r>
              <a:t>Чешката кухня е вкусна, разнооразна и богата на традиции. Тя е важна част от културата на страната и показва начина на живот на чешкия народ. Посещението ни в Чехия ще бъде чудесна възможност не само да разгледаме красиви места, но и да опитаме автентичните местни специалитети и да се запознаем с тяхната култура.</a:t>
            </a:r>
          </a:p>
        </p:txBody>
      </p:sp>
      <p:grpSp>
        <p:nvGrpSpPr>
          <p:cNvPr id="154" name="Group 6"/>
          <p:cNvGrpSpPr/>
          <p:nvPr/>
        </p:nvGrpSpPr>
        <p:grpSpPr>
          <a:xfrm>
            <a:off x="6995638" y="5272087"/>
            <a:ext cx="11601774" cy="3403519"/>
            <a:chOff x="0" y="0"/>
            <a:chExt cx="11601772" cy="3403517"/>
          </a:xfrm>
        </p:grpSpPr>
        <p:sp>
          <p:nvSpPr>
            <p:cNvPr id="152" name="TextBox 7"/>
            <p:cNvSpPr txBox="1"/>
            <p:nvPr/>
          </p:nvSpPr>
          <p:spPr>
            <a:xfrm>
              <a:off x="0" y="886662"/>
              <a:ext cx="11601773" cy="2516856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ctr">
                <a:lnSpc>
                  <a:spcPts val="9400"/>
                </a:lnSpc>
                <a:defRPr sz="12600">
                  <a:solidFill>
                    <a:srgbClr val="597CFF"/>
                  </a:solidFill>
                  <a:latin typeface="EFCO Brookshire"/>
                  <a:ea typeface="EFCO Brookshire"/>
                  <a:cs typeface="EFCO Brookshire"/>
                  <a:sym typeface="EFCO Brookshire"/>
                </a:defRPr>
              </a:lvl1pPr>
            </a:lstStyle>
            <a:p>
              <a:pPr/>
              <a:r>
                <a:t>ВНИМАНИЕТО!</a:t>
              </a:r>
            </a:p>
          </p:txBody>
        </p:sp>
        <p:sp>
          <p:nvSpPr>
            <p:cNvPr id="153" name="TextBox 8"/>
            <p:cNvSpPr txBox="1"/>
            <p:nvPr/>
          </p:nvSpPr>
          <p:spPr>
            <a:xfrm>
              <a:off x="804590" y="0"/>
              <a:ext cx="10758468" cy="88517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:ma14="http://schemas.microsoft.com/office/mac/drawingml/2011/main" val="1"/>
              </a:ext>
            </a:extLst>
          </p:spPr>
          <p:txBody>
            <a:bodyPr wrap="square" lIns="0" tIns="0" rIns="0" bIns="0" numCol="1" anchor="t">
              <a:spAutoFit/>
            </a:bodyPr>
            <a:lstStyle>
              <a:lvl1pPr algn="ctr">
                <a:lnSpc>
                  <a:spcPts val="6700"/>
                </a:lnSpc>
                <a:defRPr sz="7000">
                  <a:latin typeface="Anaktoria"/>
                  <a:ea typeface="Anaktoria"/>
                  <a:cs typeface="Anaktoria"/>
                  <a:sym typeface="Anaktoria"/>
                </a:defRPr>
              </a:lvl1pPr>
            </a:lstStyle>
            <a:p>
              <a:pPr/>
              <a:r>
                <a:t>БЛАГОДАРЯ ЗА</a:t>
              </a:r>
            </a:p>
          </p:txBody>
        </p:sp>
      </p:grpSp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 Theme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FF00FF"/>
      </a:folHlink>
    </a:clrScheme>
    <a:fontScheme name="Office Theme">
      <a:majorFont>
        <a:latin typeface="Helvetica"/>
        <a:ea typeface="Helvetica"/>
        <a:cs typeface="Helvetica"/>
      </a:majorFont>
      <a:minorFont>
        <a:latin typeface="Calibri"/>
        <a:ea typeface="Calibri"/>
        <a:cs typeface="Calibri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sx="100000" sy="100000" kx="0" ky="0" algn="b" rotWithShape="0" blurRad="38100" dist="20000" dir="540000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3000" dir="5400000">
            <a:srgbClr val="000000">
              <a:alpha val="35000"/>
            </a:srgbClr>
          </a:outerShdw>
        </a:effectLst>
        <a:sp3d/>
      </a:spPr>
      <a:bodyPr rot="0" spcFirstLastPara="1" vertOverflow="overflow" horzOverflow="overflow" vert="horz" wrap="square" lIns="45719" tIns="45719" rIns="45719" bIns="45719" numCol="1" spcCol="38100" rtlCol="0" anchor="ctr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>
          <a:outerShdw sx="100000" sy="100000" kx="0" ky="0" algn="b" rotWithShape="0" blurRad="38100" dist="20000" dir="5400000">
            <a:srgbClr val="000000">
              <a:alpha val="38000"/>
            </a:srgbClr>
          </a:outerShdw>
        </a:effectLst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45719" tIns="45719" rIns="45719" bIns="45719" numCol="1" spcCol="38100" rtlCol="0" anchor="t" upright="0">
        <a:spAutoFit/>
      </a:bodyPr>
      <a:lstStyle>
        <a:defPPr marL="0" marR="0" indent="0" algn="l" defTabSz="9144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Calibri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