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de-DE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CB8960-7246-4A4A-87FC-70929907936B}" type="slidenum">
              <a:rPr lang="de-DE" smtClean="0"/>
              <a:t>‹#›</a:t>
            </a:fld>
            <a:endParaRPr lang="de-DE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B4D8C9-4250-47F6-BFD5-FC46A75E2DB4}" type="datetimeFigureOut">
              <a:rPr lang="de-DE" smtClean="0"/>
              <a:t>01.08.2026</a:t>
            </a:fld>
            <a:endParaRPr lang="de-D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l="-3000" t="7000" r="-3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Театър, кино и изкуство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5976" y="6323721"/>
            <a:ext cx="4788024" cy="504056"/>
          </a:xfrm>
        </p:spPr>
        <p:txBody>
          <a:bodyPr>
            <a:normAutofit fontScale="92500" lnSpcReduction="10000"/>
          </a:bodyPr>
          <a:lstStyle/>
          <a:p>
            <a:r>
              <a:rPr lang="bg-BG" dirty="0" smtClean="0">
                <a:solidFill>
                  <a:schemeClr val="bg1"/>
                </a:solidFill>
              </a:rPr>
              <a:t>Изготвено от Моника Деянова Божкова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9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1" y="3068960"/>
            <a:ext cx="4968503" cy="33123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5112568" cy="932706"/>
          </a:xfrm>
        </p:spPr>
        <p:txBody>
          <a:bodyPr>
            <a:noAutofit/>
          </a:bodyPr>
          <a:lstStyle/>
          <a:p>
            <a:pPr algn="ctr"/>
            <a:r>
              <a:rPr lang="bg-BG" sz="3600" i="1" dirty="0" smtClean="0"/>
              <a:t>Какво е театърът?</a:t>
            </a:r>
            <a:endParaRPr lang="de-DE" sz="3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049338"/>
            <a:ext cx="7344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Театърът е сценично изкуство, което съчетава литература, актьорска игра, музика, танци и декори, за да разкаже история пред жива публика.Думата произлиза от гръцката дума «theatron», което означава „място за гледане“.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15880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37112"/>
            <a:ext cx="3754190" cy="2110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83768" y="27992"/>
            <a:ext cx="4752528" cy="1296144"/>
          </a:xfrm>
        </p:spPr>
        <p:txBody>
          <a:bodyPr>
            <a:normAutofit/>
          </a:bodyPr>
          <a:lstStyle/>
          <a:p>
            <a:pPr algn="ctr"/>
            <a:r>
              <a:rPr lang="bg-BG" sz="3600" i="1" dirty="0" smtClean="0"/>
              <a:t>История на театъра</a:t>
            </a:r>
            <a:endParaRPr lang="de-DE" sz="3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868222"/>
            <a:ext cx="3888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Световната история на театъра</a:t>
            </a:r>
            <a:r>
              <a:rPr lang="en-US" sz="2000" dirty="0" smtClean="0"/>
              <a:t> </a:t>
            </a:r>
            <a:r>
              <a:rPr lang="ru-RU" sz="2000" dirty="0" smtClean="0"/>
              <a:t>започва от религиозните ритуали и се превръща в едно от най-влиятелните изкуства на човечеството. Всичко започва в Древна Гърция като част от празненствата в чест на бог Дионис. Ренесанс и Елизабетинска епоха (XVI – XVII в.) – Професионализмът. Това е златният век на светския и професионален театър в Европа.</a:t>
            </a:r>
            <a:endParaRPr lang="de-DE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5"/>
          <a:stretch/>
        </p:blipFill>
        <p:spPr>
          <a:xfrm>
            <a:off x="4139952" y="1268760"/>
            <a:ext cx="4639633" cy="249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980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908720"/>
            <a:ext cx="5832648" cy="3247255"/>
          </a:xfrm>
        </p:spPr>
        <p:txBody>
          <a:bodyPr>
            <a:normAutofit/>
          </a:bodyPr>
          <a:lstStyle/>
          <a:p>
            <a:r>
              <a:rPr lang="ru-RU" sz="2400" dirty="0"/>
              <a:t>Киното е изкуство и технология за създаване и прожектиране на движещи се изображения (филми) на екран. Нарича се още „седмото изкуство“ и съчетава в себе си литература, театър, живопис и музика.</a:t>
            </a:r>
            <a:endParaRPr lang="de-DE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99992" y="332656"/>
            <a:ext cx="3871664" cy="648072"/>
          </a:xfrm>
        </p:spPr>
        <p:txBody>
          <a:bodyPr>
            <a:normAutofit/>
          </a:bodyPr>
          <a:lstStyle/>
          <a:p>
            <a:r>
              <a:rPr lang="bg-BG" sz="3600" b="1" i="1" dirty="0" smtClean="0"/>
              <a:t>Какво е киното?</a:t>
            </a:r>
            <a:endParaRPr lang="de-DE" sz="3600" b="1" i="1" dirty="0"/>
          </a:p>
        </p:txBody>
      </p:sp>
    </p:spTree>
    <p:extLst>
      <p:ext uri="{BB962C8B-B14F-4D97-AF65-F5344CB8AC3E}">
        <p14:creationId xmlns:p14="http://schemas.microsoft.com/office/powerpoint/2010/main" val="29124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556792"/>
            <a:ext cx="4680520" cy="4104456"/>
          </a:xfrm>
          <a:solidFill>
            <a:schemeClr val="tx1">
              <a:lumMod val="65000"/>
              <a:lumOff val="3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Началото: През 1895 г. братята Люмиер организират първата платена публична прожекция в Париж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Нямо </a:t>
            </a:r>
            <a:r>
              <a:rPr lang="ru-RU" dirty="0">
                <a:solidFill>
                  <a:schemeClr val="bg1"/>
                </a:solidFill>
              </a:rPr>
              <a:t>кино: Първите филми са без звук, разчитащи изцяло на мимики, жестове и титри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Звукова </a:t>
            </a:r>
            <a:r>
              <a:rPr lang="ru-RU" dirty="0">
                <a:solidFill>
                  <a:schemeClr val="bg1"/>
                </a:solidFill>
              </a:rPr>
              <a:t>ера: През 1927 г. се появява първият озвучен филм – „Джаз певецът</a:t>
            </a:r>
            <a:r>
              <a:rPr lang="ru-RU" dirty="0" smtClean="0">
                <a:solidFill>
                  <a:schemeClr val="bg1"/>
                </a:solidFill>
              </a:rPr>
              <a:t>“.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Цветна </a:t>
            </a:r>
            <a:r>
              <a:rPr lang="ru-RU" dirty="0">
                <a:solidFill>
                  <a:schemeClr val="bg1"/>
                </a:solidFill>
              </a:rPr>
              <a:t>революция: Навлизането на технологията Technicolor преобразява визията на екрана през 30-те години на XX век.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3968" y="260648"/>
            <a:ext cx="4320480" cy="1224136"/>
          </a:xfrm>
        </p:spPr>
        <p:txBody>
          <a:bodyPr>
            <a:normAutofit/>
          </a:bodyPr>
          <a:lstStyle/>
          <a:p>
            <a:pPr algn="ctr"/>
            <a:r>
              <a:rPr lang="bg-BG" sz="3600" i="1" dirty="0" smtClean="0">
                <a:solidFill>
                  <a:schemeClr val="bg1"/>
                </a:solidFill>
              </a:rPr>
              <a:t>История на киното</a:t>
            </a:r>
            <a:endParaRPr lang="de-DE" sz="3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0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413" y="188640"/>
            <a:ext cx="3120347" cy="2340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181554"/>
            <a:ext cx="4176464" cy="1512168"/>
          </a:xfrm>
        </p:spPr>
        <p:txBody>
          <a:bodyPr/>
          <a:lstStyle/>
          <a:p>
            <a:pPr algn="ctr"/>
            <a:r>
              <a:rPr lang="bg-BG" i="1" dirty="0" smtClean="0"/>
              <a:t>Изветни личности в театъра и киното</a:t>
            </a:r>
            <a:endParaRPr lang="de-DE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565914" y="2691319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/>
              <a:t>Константин Станиславски – театрален режисьдр и педагог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6"/>
          <a:stretch/>
        </p:blipFill>
        <p:spPr>
          <a:xfrm>
            <a:off x="251520" y="1638596"/>
            <a:ext cx="2959224" cy="33981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51520" y="5141267"/>
            <a:ext cx="2699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Чарли Чаплин – легенда на нямото кино</a:t>
            </a:r>
            <a:endParaRPr lang="de-DE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76"/>
          <a:stretch/>
        </p:blipFill>
        <p:spPr>
          <a:xfrm>
            <a:off x="3635897" y="3497965"/>
            <a:ext cx="2880319" cy="3286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6516216" y="504035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Уилиям Шекспир – велик драматург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00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07904" y="260648"/>
            <a:ext cx="4824536" cy="1008112"/>
          </a:xfrm>
        </p:spPr>
        <p:txBody>
          <a:bodyPr>
            <a:noAutofit/>
          </a:bodyPr>
          <a:lstStyle/>
          <a:p>
            <a:r>
              <a:rPr lang="bg-BG" sz="3600" b="1" i="1" dirty="0" smtClean="0"/>
              <a:t>Какво е изкуството?</a:t>
            </a:r>
            <a:endParaRPr lang="de-DE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38334" y="3286404"/>
            <a:ext cx="6552728" cy="224676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Изкуството е разнообразна гама от човешки дейности и произведения, създадени с естетическа и комуникативна цел, които изразяват въображението, идеите и техническите умения на автора. То не задоволява преките материални нужди на човека като подслон или храна, а претворява реалността чрез символи, форми, звуци и цветове, за да предизвика емоционален заряд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75460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900" y="260648"/>
            <a:ext cx="6103912" cy="1603648"/>
          </a:xfrm>
        </p:spPr>
        <p:txBody>
          <a:bodyPr>
            <a:normAutofit/>
          </a:bodyPr>
          <a:lstStyle/>
          <a:p>
            <a:r>
              <a:rPr lang="bg-BG" sz="3600" b="1" i="1" dirty="0" smtClean="0"/>
              <a:t>История на изкуството</a:t>
            </a:r>
            <a:endParaRPr lang="de-DE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419872" y="2204864"/>
            <a:ext cx="5256584" cy="259228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Историята на изкуството започва с праисторическите пещерни рисунки и преминава през Античността и Ренесанса, които поставят на почит човешкото тяло и реалистичните пропорции. С настъпването на модернизма и съвременната епоха фокусът се измества от точното изобразяване на света към изразяването на абстрактни идеи, емоции и концепции чрез нови технологии.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793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3140968"/>
            <a:ext cx="4752528" cy="196368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dirty="0" smtClean="0"/>
              <a:t>Театърът и киното са едни от най-популярните  форми на изкуство</a:t>
            </a:r>
          </a:p>
          <a:p>
            <a:r>
              <a:rPr lang="bg-BG" dirty="0" smtClean="0"/>
              <a:t>Те съхраняват културата и разкриват важни истории</a:t>
            </a:r>
          </a:p>
          <a:p>
            <a:r>
              <a:rPr lang="bg-BG" dirty="0" smtClean="0"/>
              <a:t>Чрез тях хората се учат, вдъхновяват и забавляват 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27784" y="476672"/>
            <a:ext cx="3583632" cy="955576"/>
          </a:xfrm>
        </p:spPr>
        <p:txBody>
          <a:bodyPr>
            <a:normAutofit/>
          </a:bodyPr>
          <a:lstStyle/>
          <a:p>
            <a:pPr algn="ctr"/>
            <a:r>
              <a:rPr lang="bg-BG" sz="3600" i="1" dirty="0" smtClean="0"/>
              <a:t>Заключение</a:t>
            </a:r>
            <a:endParaRPr lang="de-DE" sz="3600" i="1" dirty="0"/>
          </a:p>
        </p:txBody>
      </p:sp>
    </p:spTree>
    <p:extLst>
      <p:ext uri="{BB962C8B-B14F-4D97-AF65-F5344CB8AC3E}">
        <p14:creationId xmlns:p14="http://schemas.microsoft.com/office/powerpoint/2010/main" val="412866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532440" cy="3607296"/>
          </a:xfrm>
        </p:spPr>
        <p:txBody>
          <a:bodyPr>
            <a:normAutofit/>
          </a:bodyPr>
          <a:lstStyle/>
          <a:p>
            <a:r>
              <a:rPr lang="bg-BG" sz="5000" dirty="0" smtClean="0"/>
              <a:t>БЛАГОДАРЯ ЗА ВНИМАНИЕТО</a:t>
            </a:r>
            <a:r>
              <a:rPr lang="bg-BG" sz="5400" dirty="0" smtClean="0"/>
              <a:t>!</a:t>
            </a:r>
            <a:endParaRPr lang="de-DE" sz="5400" dirty="0"/>
          </a:p>
        </p:txBody>
      </p:sp>
    </p:spTree>
    <p:extLst>
      <p:ext uri="{BB962C8B-B14F-4D97-AF65-F5344CB8AC3E}">
        <p14:creationId xmlns:p14="http://schemas.microsoft.com/office/powerpoint/2010/main" val="378895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0</TotalTime>
  <Words>404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Couture</vt:lpstr>
      <vt:lpstr>Composite</vt:lpstr>
      <vt:lpstr>Театър, кино и изкуство</vt:lpstr>
      <vt:lpstr>Какво е театърът?</vt:lpstr>
      <vt:lpstr>История на театъра</vt:lpstr>
      <vt:lpstr>Какво е киното?</vt:lpstr>
      <vt:lpstr>История на киното</vt:lpstr>
      <vt:lpstr>Изветни личности в театъра и киното</vt:lpstr>
      <vt:lpstr>Какво е изкуството?</vt:lpstr>
      <vt:lpstr>История на изкуството</vt:lpstr>
      <vt:lpstr>Заключение</vt:lpstr>
      <vt:lpstr>БЛАГОДАРЯ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Театър, кино и изкуство</dc:title>
  <dc:creator>Stela</dc:creator>
  <cp:lastModifiedBy>Stela</cp:lastModifiedBy>
  <cp:revision>7</cp:revision>
  <dcterms:created xsi:type="dcterms:W3CDTF">2026-08-01T09:30:44Z</dcterms:created>
  <dcterms:modified xsi:type="dcterms:W3CDTF">2026-08-01T10:44:09Z</dcterms:modified>
</cp:coreProperties>
</file>