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6"/>
  </p:notesMasterIdLst>
  <p:handoutMasterIdLst>
    <p:handoutMasterId r:id="rId17"/>
  </p:handoutMasterIdLst>
  <p:sldIdLst>
    <p:sldId id="257" r:id="rId5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28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442EA2-39BA-4C9A-AD59-755D4917D532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DF9FE7B-F642-4898-A360-D4E3814E1A3D}">
      <dgm:prSet phldrT="[Text]"/>
      <dgm:spPr/>
      <dgm:t>
        <a:bodyPr rtlCol="0"/>
        <a:lstStyle/>
        <a:p>
          <a:pPr rtl="0"/>
          <a:r>
            <a:rPr lang="bg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Женските</a:t>
          </a:r>
          <a:r>
            <a:rPr lang="bg" i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носии.</a:t>
          </a:r>
          <a:endParaRPr lang="bg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  <dgm:extLst>
        <a:ext uri="{E40237B7-FDA0-4F09-8148-C483321AD2D9}">
          <dgm14:cNvPr xmlns:dgm14="http://schemas.microsoft.com/office/drawing/2010/diagram" id="0" name="" title="Group A title"/>
        </a:ext>
      </dgm:extLst>
    </dgm:pt>
    <dgm:pt modelId="{1C10F06D-860A-4604-A7AD-02E614FE3976}" type="parTrans" cxnId="{EBD8BE8D-6018-43E2-B081-034BB5656EB6}">
      <dgm:prSet/>
      <dgm:spPr/>
      <dgm:t>
        <a:bodyPr rtlCol="0"/>
        <a:lstStyle/>
        <a:p>
          <a:pPr rtl="0"/>
          <a:endParaRPr lang="en-US"/>
        </a:p>
      </dgm:t>
    </dgm:pt>
    <dgm:pt modelId="{43C18EFF-81FC-4D70-8C6B-E95FF3730413}" type="sibTrans" cxnId="{EBD8BE8D-6018-43E2-B081-034BB5656EB6}">
      <dgm:prSet/>
      <dgm:spPr/>
      <dgm:t>
        <a:bodyPr rtlCol="0"/>
        <a:lstStyle/>
        <a:p>
          <a:pPr rtl="0"/>
          <a:endParaRPr lang="en-US"/>
        </a:p>
      </dgm:t>
    </dgm:pt>
    <dgm:pt modelId="{EFF2750D-B4B3-474C-8B62-8B638DC31F7E}">
      <dgm:prSet phldrT="[Text]"/>
      <dgm:spPr/>
      <dgm:t>
        <a:bodyPr rtlCol="0"/>
        <a:lstStyle/>
        <a:p>
          <a:pPr rtl="0"/>
          <a:endParaRPr lang="bg" dirty="0"/>
        </a:p>
      </dgm:t>
      <dgm:extLst>
        <a:ext uri="{E40237B7-FDA0-4F09-8148-C483321AD2D9}">
          <dgm14:cNvPr xmlns:dgm14="http://schemas.microsoft.com/office/drawing/2010/diagram" id="0" name="" title="Group A tasks"/>
        </a:ext>
      </dgm:extLst>
    </dgm:pt>
    <dgm:pt modelId="{AEBC78E6-CDDC-4C8F-A157-3C51E907FACD}" type="parTrans" cxnId="{A058DDA2-48CA-4E5B-B389-F71A59C262B0}">
      <dgm:prSet/>
      <dgm:spPr/>
      <dgm:t>
        <a:bodyPr rtlCol="0"/>
        <a:lstStyle/>
        <a:p>
          <a:pPr rtl="0"/>
          <a:endParaRPr lang="en-US"/>
        </a:p>
      </dgm:t>
    </dgm:pt>
    <dgm:pt modelId="{75C067D7-FCD2-4969-8F27-4BBDA88E75ED}" type="sibTrans" cxnId="{A058DDA2-48CA-4E5B-B389-F71A59C262B0}">
      <dgm:prSet/>
      <dgm:spPr/>
      <dgm:t>
        <a:bodyPr rtlCol="0"/>
        <a:lstStyle/>
        <a:p>
          <a:pPr rtl="0"/>
          <a:endParaRPr lang="en-US"/>
        </a:p>
      </dgm:t>
    </dgm:pt>
    <dgm:pt modelId="{3929B1E1-4BC4-4C73-ABE8-27CEF96A3652}">
      <dgm:prSet phldrT="[Text]"/>
      <dgm:spPr/>
      <dgm:t>
        <a:bodyPr rtlCol="0"/>
        <a:lstStyle/>
        <a:p>
          <a:pPr rtl="0"/>
          <a:r>
            <a:rPr lang="bg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Мъжките носии.</a:t>
          </a:r>
          <a:endParaRPr lang="bg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  <dgm:extLst>
        <a:ext uri="{E40237B7-FDA0-4F09-8148-C483321AD2D9}">
          <dgm14:cNvPr xmlns:dgm14="http://schemas.microsoft.com/office/drawing/2010/diagram" id="0" name="" title="Group B title"/>
        </a:ext>
      </dgm:extLst>
    </dgm:pt>
    <dgm:pt modelId="{F356CC76-9117-4B79-A270-BBBAFD3E9C79}" type="parTrans" cxnId="{1339090C-9A95-4C05-841C-FA3AF987601B}">
      <dgm:prSet/>
      <dgm:spPr/>
      <dgm:t>
        <a:bodyPr rtlCol="0"/>
        <a:lstStyle/>
        <a:p>
          <a:pPr rtl="0"/>
          <a:endParaRPr lang="en-US"/>
        </a:p>
      </dgm:t>
    </dgm:pt>
    <dgm:pt modelId="{19BA0C22-38BB-4E9F-89D5-0FF5FF9F12CE}" type="sibTrans" cxnId="{1339090C-9A95-4C05-841C-FA3AF987601B}">
      <dgm:prSet/>
      <dgm:spPr/>
      <dgm:t>
        <a:bodyPr rtlCol="0"/>
        <a:lstStyle/>
        <a:p>
          <a:pPr rtl="0"/>
          <a:endParaRPr lang="en-US"/>
        </a:p>
      </dgm:t>
    </dgm:pt>
    <dgm:pt modelId="{99E0600D-9954-43F4-8926-13B8777FAAA1}">
      <dgm:prSet phldrT="[Text]"/>
      <dgm:spPr/>
      <dgm:t>
        <a:bodyPr rtlCol="0"/>
        <a:lstStyle/>
        <a:p>
          <a:pPr rtl="0"/>
          <a:endParaRPr lang="bg" dirty="0"/>
        </a:p>
      </dgm:t>
      <dgm:extLst>
        <a:ext uri="{E40237B7-FDA0-4F09-8148-C483321AD2D9}">
          <dgm14:cNvPr xmlns:dgm14="http://schemas.microsoft.com/office/drawing/2010/diagram" id="0" name="" title="Group B tasks"/>
        </a:ext>
      </dgm:extLst>
    </dgm:pt>
    <dgm:pt modelId="{BE23F476-2C5C-42ED-BF2B-CD5FC7ADDDF6}" type="parTrans" cxnId="{09FCCB9D-A30A-4326-970E-26252D39327F}">
      <dgm:prSet/>
      <dgm:spPr/>
      <dgm:t>
        <a:bodyPr rtlCol="0"/>
        <a:lstStyle/>
        <a:p>
          <a:pPr rtl="0"/>
          <a:endParaRPr lang="en-US"/>
        </a:p>
      </dgm:t>
    </dgm:pt>
    <dgm:pt modelId="{C44937DC-4907-4769-AA8B-1B3E7391D7B0}" type="sibTrans" cxnId="{09FCCB9D-A30A-4326-970E-26252D39327F}">
      <dgm:prSet/>
      <dgm:spPr/>
      <dgm:t>
        <a:bodyPr rtlCol="0"/>
        <a:lstStyle/>
        <a:p>
          <a:pPr rtl="0"/>
          <a:endParaRPr lang="en-US"/>
        </a:p>
      </dgm:t>
    </dgm:pt>
    <dgm:pt modelId="{05B6042D-4A69-4D49-BD1F-FA3151D584AF}">
      <dgm:prSet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Включват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ризи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широки поли,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престилки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венци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от цветя.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EFAA2E-9B16-4D5C-9C24-DCAB25D1C8B6}" type="parTrans" cxnId="{2F17990B-2811-41AF-B589-B0BC44C2FEAD}">
      <dgm:prSet/>
      <dgm:spPr/>
      <dgm:t>
        <a:bodyPr/>
        <a:lstStyle/>
        <a:p>
          <a:endParaRPr lang="bg-BG"/>
        </a:p>
      </dgm:t>
    </dgm:pt>
    <dgm:pt modelId="{C92B43B8-ED45-47EF-A42D-A57F701E32AF}" type="sibTrans" cxnId="{2F17990B-2811-41AF-B589-B0BC44C2FEAD}">
      <dgm:prSet/>
      <dgm:spPr/>
      <dgm:t>
        <a:bodyPr/>
        <a:lstStyle/>
        <a:p>
          <a:endParaRPr lang="bg-BG"/>
        </a:p>
      </dgm:t>
    </dgm:pt>
    <dgm:pt modelId="{6009B660-5819-4099-82AA-70A57BE4E8B3}">
      <dgm:prSet/>
      <dgm:spPr/>
      <dgm:t>
        <a:bodyPr/>
        <a:lstStyle/>
        <a:p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Включват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ризи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жилетки, широки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панталони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ботуши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F46EC4-454A-40D4-90C8-20FB803E7370}" type="parTrans" cxnId="{6A2E9D77-B41B-4952-879D-0807CC1D97C2}">
      <dgm:prSet/>
      <dgm:spPr/>
      <dgm:t>
        <a:bodyPr/>
        <a:lstStyle/>
        <a:p>
          <a:endParaRPr lang="bg-BG"/>
        </a:p>
      </dgm:t>
    </dgm:pt>
    <dgm:pt modelId="{DE3EC940-60DD-4E4D-8981-939436EDB5E1}" type="sibTrans" cxnId="{6A2E9D77-B41B-4952-879D-0807CC1D97C2}">
      <dgm:prSet/>
      <dgm:spPr/>
      <dgm:t>
        <a:bodyPr/>
        <a:lstStyle/>
        <a:p>
          <a:endParaRPr lang="bg-BG"/>
        </a:p>
      </dgm:t>
    </dgm:pt>
    <dgm:pt modelId="{E6A445EE-D086-4B01-B491-D67950A5A065}" type="pres">
      <dgm:prSet presAssocID="{3F442EA2-39BA-4C9A-AD59-755D4917D53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6D3A9625-D3EB-4CA1-AB05-34452283708A}" type="pres">
      <dgm:prSet presAssocID="{4DF9FE7B-F642-4898-A360-D4E3814E1A3D}" presName="parentLin" presStyleCnt="0"/>
      <dgm:spPr/>
    </dgm:pt>
    <dgm:pt modelId="{7E290D25-335D-4339-A8E8-B036E46B5EB5}" type="pres">
      <dgm:prSet presAssocID="{4DF9FE7B-F642-4898-A360-D4E3814E1A3D}" presName="parentLeftMargin" presStyleLbl="node1" presStyleIdx="0" presStyleCnt="2"/>
      <dgm:spPr/>
      <dgm:t>
        <a:bodyPr/>
        <a:lstStyle/>
        <a:p>
          <a:endParaRPr lang="bg-BG"/>
        </a:p>
      </dgm:t>
    </dgm:pt>
    <dgm:pt modelId="{674922F1-7266-4681-AD4F-1C618A5FFF23}" type="pres">
      <dgm:prSet presAssocID="{4DF9FE7B-F642-4898-A360-D4E3814E1A3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6C29850-0672-4B77-B5DE-2E1563038631}" type="pres">
      <dgm:prSet presAssocID="{4DF9FE7B-F642-4898-A360-D4E3814E1A3D}" presName="negativeSpace" presStyleCnt="0"/>
      <dgm:spPr/>
    </dgm:pt>
    <dgm:pt modelId="{80259B02-529C-422B-91BE-D70198BA9F6C}" type="pres">
      <dgm:prSet presAssocID="{4DF9FE7B-F642-4898-A360-D4E3814E1A3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53EFB4E-D3DB-42E1-82AC-148F7D29254F}" type="pres">
      <dgm:prSet presAssocID="{43C18EFF-81FC-4D70-8C6B-E95FF3730413}" presName="spaceBetweenRectangles" presStyleCnt="0"/>
      <dgm:spPr/>
    </dgm:pt>
    <dgm:pt modelId="{07AC1C38-F728-4390-9C76-57A49ED97DBB}" type="pres">
      <dgm:prSet presAssocID="{3929B1E1-4BC4-4C73-ABE8-27CEF96A3652}" presName="parentLin" presStyleCnt="0"/>
      <dgm:spPr/>
    </dgm:pt>
    <dgm:pt modelId="{D0037F0D-DB9A-4BA4-97B4-D939B26E14DA}" type="pres">
      <dgm:prSet presAssocID="{3929B1E1-4BC4-4C73-ABE8-27CEF96A3652}" presName="parentLeftMargin" presStyleLbl="node1" presStyleIdx="0" presStyleCnt="2"/>
      <dgm:spPr/>
      <dgm:t>
        <a:bodyPr/>
        <a:lstStyle/>
        <a:p>
          <a:endParaRPr lang="bg-BG"/>
        </a:p>
      </dgm:t>
    </dgm:pt>
    <dgm:pt modelId="{21EEBBE2-729F-4D85-8CAE-C2B30FF126D2}" type="pres">
      <dgm:prSet presAssocID="{3929B1E1-4BC4-4C73-ABE8-27CEF96A365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AACB3FAF-C320-430D-84D4-71BA6D1761D1}" type="pres">
      <dgm:prSet presAssocID="{3929B1E1-4BC4-4C73-ABE8-27CEF96A3652}" presName="negativeSpace" presStyleCnt="0"/>
      <dgm:spPr/>
    </dgm:pt>
    <dgm:pt modelId="{5282638F-EFF2-4770-BB1A-21455422E45D}" type="pres">
      <dgm:prSet presAssocID="{3929B1E1-4BC4-4C73-ABE8-27CEF96A365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6A2E9D77-B41B-4952-879D-0807CC1D97C2}" srcId="{3929B1E1-4BC4-4C73-ABE8-27CEF96A3652}" destId="{6009B660-5819-4099-82AA-70A57BE4E8B3}" srcOrd="1" destOrd="0" parTransId="{5FF46EC4-454A-40D4-90C8-20FB803E7370}" sibTransId="{DE3EC940-60DD-4E4D-8981-939436EDB5E1}"/>
    <dgm:cxn modelId="{484DE7DB-2D66-4008-9398-CC68E4455B5E}" type="presOf" srcId="{6009B660-5819-4099-82AA-70A57BE4E8B3}" destId="{5282638F-EFF2-4770-BB1A-21455422E45D}" srcOrd="0" destOrd="1" presId="urn:microsoft.com/office/officeart/2005/8/layout/list1"/>
    <dgm:cxn modelId="{E7718373-6975-42E0-80AD-2D3229F6FF95}" type="presOf" srcId="{05B6042D-4A69-4D49-BD1F-FA3151D584AF}" destId="{80259B02-529C-422B-91BE-D70198BA9F6C}" srcOrd="0" destOrd="1" presId="urn:microsoft.com/office/officeart/2005/8/layout/list1"/>
    <dgm:cxn modelId="{7992D830-E858-404F-B576-0F1E8B3A547F}" type="presOf" srcId="{3F442EA2-39BA-4C9A-AD59-755D4917D532}" destId="{E6A445EE-D086-4B01-B491-D67950A5A065}" srcOrd="0" destOrd="0" presId="urn:microsoft.com/office/officeart/2005/8/layout/list1"/>
    <dgm:cxn modelId="{DCD369BE-152D-4E27-A9E4-4D2EDEF67B6B}" type="presOf" srcId="{3929B1E1-4BC4-4C73-ABE8-27CEF96A3652}" destId="{21EEBBE2-729F-4D85-8CAE-C2B30FF126D2}" srcOrd="1" destOrd="0" presId="urn:microsoft.com/office/officeart/2005/8/layout/list1"/>
    <dgm:cxn modelId="{AB6E45DB-8DAB-4179-82E4-1FAA48B2AA12}" type="presOf" srcId="{4DF9FE7B-F642-4898-A360-D4E3814E1A3D}" destId="{674922F1-7266-4681-AD4F-1C618A5FFF23}" srcOrd="1" destOrd="0" presId="urn:microsoft.com/office/officeart/2005/8/layout/list1"/>
    <dgm:cxn modelId="{2A97535B-9F37-4891-80DE-4A2476D978B1}" type="presOf" srcId="{3929B1E1-4BC4-4C73-ABE8-27CEF96A3652}" destId="{D0037F0D-DB9A-4BA4-97B4-D939B26E14DA}" srcOrd="0" destOrd="0" presId="urn:microsoft.com/office/officeart/2005/8/layout/list1"/>
    <dgm:cxn modelId="{2F17990B-2811-41AF-B589-B0BC44C2FEAD}" srcId="{4DF9FE7B-F642-4898-A360-D4E3814E1A3D}" destId="{05B6042D-4A69-4D49-BD1F-FA3151D584AF}" srcOrd="1" destOrd="0" parTransId="{C0EFAA2E-9B16-4D5C-9C24-DCAB25D1C8B6}" sibTransId="{C92B43B8-ED45-47EF-A42D-A57F701E32AF}"/>
    <dgm:cxn modelId="{F36932BA-3CBE-433B-B757-825FD09AEEA0}" type="presOf" srcId="{EFF2750D-B4B3-474C-8B62-8B638DC31F7E}" destId="{80259B02-529C-422B-91BE-D70198BA9F6C}" srcOrd="0" destOrd="0" presId="urn:microsoft.com/office/officeart/2005/8/layout/list1"/>
    <dgm:cxn modelId="{D8C65B45-3DCB-4AAB-B075-BC0830C49AEB}" type="presOf" srcId="{99E0600D-9954-43F4-8926-13B8777FAAA1}" destId="{5282638F-EFF2-4770-BB1A-21455422E45D}" srcOrd="0" destOrd="0" presId="urn:microsoft.com/office/officeart/2005/8/layout/list1"/>
    <dgm:cxn modelId="{1339090C-9A95-4C05-841C-FA3AF987601B}" srcId="{3F442EA2-39BA-4C9A-AD59-755D4917D532}" destId="{3929B1E1-4BC4-4C73-ABE8-27CEF96A3652}" srcOrd="1" destOrd="0" parTransId="{F356CC76-9117-4B79-A270-BBBAFD3E9C79}" sibTransId="{19BA0C22-38BB-4E9F-89D5-0FF5FF9F12CE}"/>
    <dgm:cxn modelId="{EBD8BE8D-6018-43E2-B081-034BB5656EB6}" srcId="{3F442EA2-39BA-4C9A-AD59-755D4917D532}" destId="{4DF9FE7B-F642-4898-A360-D4E3814E1A3D}" srcOrd="0" destOrd="0" parTransId="{1C10F06D-860A-4604-A7AD-02E614FE3976}" sibTransId="{43C18EFF-81FC-4D70-8C6B-E95FF3730413}"/>
    <dgm:cxn modelId="{A058DDA2-48CA-4E5B-B389-F71A59C262B0}" srcId="{4DF9FE7B-F642-4898-A360-D4E3814E1A3D}" destId="{EFF2750D-B4B3-474C-8B62-8B638DC31F7E}" srcOrd="0" destOrd="0" parTransId="{AEBC78E6-CDDC-4C8F-A157-3C51E907FACD}" sibTransId="{75C067D7-FCD2-4969-8F27-4BBDA88E75ED}"/>
    <dgm:cxn modelId="{6CA3A9A2-0A92-427E-A2F8-7FB31E49A140}" type="presOf" srcId="{4DF9FE7B-F642-4898-A360-D4E3814E1A3D}" destId="{7E290D25-335D-4339-A8E8-B036E46B5EB5}" srcOrd="0" destOrd="0" presId="urn:microsoft.com/office/officeart/2005/8/layout/list1"/>
    <dgm:cxn modelId="{09FCCB9D-A30A-4326-970E-26252D39327F}" srcId="{3929B1E1-4BC4-4C73-ABE8-27CEF96A3652}" destId="{99E0600D-9954-43F4-8926-13B8777FAAA1}" srcOrd="0" destOrd="0" parTransId="{BE23F476-2C5C-42ED-BF2B-CD5FC7ADDDF6}" sibTransId="{C44937DC-4907-4769-AA8B-1B3E7391D7B0}"/>
    <dgm:cxn modelId="{F130A4AD-4B7E-48CE-847B-C66D65178865}" type="presParOf" srcId="{E6A445EE-D086-4B01-B491-D67950A5A065}" destId="{6D3A9625-D3EB-4CA1-AB05-34452283708A}" srcOrd="0" destOrd="0" presId="urn:microsoft.com/office/officeart/2005/8/layout/list1"/>
    <dgm:cxn modelId="{42946FA3-3872-48D6-9633-63297BB5C451}" type="presParOf" srcId="{6D3A9625-D3EB-4CA1-AB05-34452283708A}" destId="{7E290D25-335D-4339-A8E8-B036E46B5EB5}" srcOrd="0" destOrd="0" presId="urn:microsoft.com/office/officeart/2005/8/layout/list1"/>
    <dgm:cxn modelId="{3656DC9D-9B27-48FB-831F-6DEB8C11601D}" type="presParOf" srcId="{6D3A9625-D3EB-4CA1-AB05-34452283708A}" destId="{674922F1-7266-4681-AD4F-1C618A5FFF23}" srcOrd="1" destOrd="0" presId="urn:microsoft.com/office/officeart/2005/8/layout/list1"/>
    <dgm:cxn modelId="{0C0245B2-7CFD-4123-9137-548794F864F7}" type="presParOf" srcId="{E6A445EE-D086-4B01-B491-D67950A5A065}" destId="{96C29850-0672-4B77-B5DE-2E1563038631}" srcOrd="1" destOrd="0" presId="urn:microsoft.com/office/officeart/2005/8/layout/list1"/>
    <dgm:cxn modelId="{B22943C7-D1D2-4468-86DB-CE14161EFADA}" type="presParOf" srcId="{E6A445EE-D086-4B01-B491-D67950A5A065}" destId="{80259B02-529C-422B-91BE-D70198BA9F6C}" srcOrd="2" destOrd="0" presId="urn:microsoft.com/office/officeart/2005/8/layout/list1"/>
    <dgm:cxn modelId="{2ADD94E7-C939-49FC-8970-DF274218A7B2}" type="presParOf" srcId="{E6A445EE-D086-4B01-B491-D67950A5A065}" destId="{E53EFB4E-D3DB-42E1-82AC-148F7D29254F}" srcOrd="3" destOrd="0" presId="urn:microsoft.com/office/officeart/2005/8/layout/list1"/>
    <dgm:cxn modelId="{5F615459-AE88-4AF5-8C6A-48A70720B0FF}" type="presParOf" srcId="{E6A445EE-D086-4B01-B491-D67950A5A065}" destId="{07AC1C38-F728-4390-9C76-57A49ED97DBB}" srcOrd="4" destOrd="0" presId="urn:microsoft.com/office/officeart/2005/8/layout/list1"/>
    <dgm:cxn modelId="{3C73A2FF-F9C8-4D2F-B59D-D6ABA58D719C}" type="presParOf" srcId="{07AC1C38-F728-4390-9C76-57A49ED97DBB}" destId="{D0037F0D-DB9A-4BA4-97B4-D939B26E14DA}" srcOrd="0" destOrd="0" presId="urn:microsoft.com/office/officeart/2005/8/layout/list1"/>
    <dgm:cxn modelId="{FD5A780F-3C5C-4B01-AD80-376B8F456F06}" type="presParOf" srcId="{07AC1C38-F728-4390-9C76-57A49ED97DBB}" destId="{21EEBBE2-729F-4D85-8CAE-C2B30FF126D2}" srcOrd="1" destOrd="0" presId="urn:microsoft.com/office/officeart/2005/8/layout/list1"/>
    <dgm:cxn modelId="{BC6EDB99-F6B5-4543-8DCE-442EDEBF4050}" type="presParOf" srcId="{E6A445EE-D086-4B01-B491-D67950A5A065}" destId="{AACB3FAF-C320-430D-84D4-71BA6D1761D1}" srcOrd="5" destOrd="0" presId="urn:microsoft.com/office/officeart/2005/8/layout/list1"/>
    <dgm:cxn modelId="{BEA44235-44A9-41D9-8264-4D3F1EEB314C}" type="presParOf" srcId="{E6A445EE-D086-4B01-B491-D67950A5A065}" destId="{5282638F-EFF2-4770-BB1A-21455422E4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59B02-529C-422B-91BE-D70198BA9F6C}">
      <dsp:nvSpPr>
        <dsp:cNvPr id="0" name=""/>
        <dsp:cNvSpPr/>
      </dsp:nvSpPr>
      <dsp:spPr>
        <a:xfrm>
          <a:off x="0" y="399561"/>
          <a:ext cx="4877372" cy="15592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538" tIns="458216" rIns="378538" bIns="156464" numCol="1" spcCol="1270" rtlCol="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Включват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ризи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широки поли,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престилки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венци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от цветя.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99561"/>
        <a:ext cx="4877372" cy="1559250"/>
      </dsp:txXfrm>
    </dsp:sp>
    <dsp:sp modelId="{674922F1-7266-4681-AD4F-1C618A5FFF23}">
      <dsp:nvSpPr>
        <dsp:cNvPr id="0" name=""/>
        <dsp:cNvSpPr/>
      </dsp:nvSpPr>
      <dsp:spPr>
        <a:xfrm>
          <a:off x="243868" y="74841"/>
          <a:ext cx="3414160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47" tIns="0" rIns="129047" bIns="0" numCol="1" spcCol="1270" rtlCol="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Женските</a:t>
          </a:r>
          <a:r>
            <a:rPr lang="bg" sz="2200" i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носии.</a:t>
          </a:r>
          <a:endParaRPr lang="bg" sz="22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571" y="106544"/>
        <a:ext cx="3350754" cy="586034"/>
      </dsp:txXfrm>
    </dsp:sp>
    <dsp:sp modelId="{5282638F-EFF2-4770-BB1A-21455422E45D}">
      <dsp:nvSpPr>
        <dsp:cNvPr id="0" name=""/>
        <dsp:cNvSpPr/>
      </dsp:nvSpPr>
      <dsp:spPr>
        <a:xfrm>
          <a:off x="0" y="2402331"/>
          <a:ext cx="4877372" cy="15592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8538" tIns="458216" rIns="378538" bIns="156464" numCol="1" spcCol="1270" rtlCol="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Включват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ризи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жилетки, широки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панталони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ru-RU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ботуши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402331"/>
        <a:ext cx="4877372" cy="1559250"/>
      </dsp:txXfrm>
    </dsp:sp>
    <dsp:sp modelId="{21EEBBE2-729F-4D85-8CAE-C2B30FF126D2}">
      <dsp:nvSpPr>
        <dsp:cNvPr id="0" name=""/>
        <dsp:cNvSpPr/>
      </dsp:nvSpPr>
      <dsp:spPr>
        <a:xfrm>
          <a:off x="243868" y="2077611"/>
          <a:ext cx="3414160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047" tIns="0" rIns="129047" bIns="0" numCol="1" spcCol="1270" rtlCol="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22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Мъжките носии.</a:t>
          </a:r>
          <a:endParaRPr lang="bg" sz="22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5571" y="2109314"/>
        <a:ext cx="3350754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386F86-46E3-4CC8-A9F0-A75F081F5C35}" type="datetime1">
              <a:rPr lang="bg-BG" smtClean="0"/>
              <a:t>1.8.2026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06BD15E-A83F-499B-AE2F-72149146BFF5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283393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noProof="0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294607-CDE2-4B5B-8FD4-7BAD60CE8BEB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noProof="0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/>
            <a:r>
              <a:rPr lang="bg-BG" noProof="0" dirty="0" smtClean="0"/>
              <a:t>Второ ниво</a:t>
            </a:r>
          </a:p>
          <a:p>
            <a:pPr lvl="2" rtl="0"/>
            <a:r>
              <a:rPr lang="bg-BG" noProof="0" dirty="0" smtClean="0"/>
              <a:t>Трето ниво</a:t>
            </a:r>
          </a:p>
          <a:p>
            <a:pPr lvl="3" rtl="0"/>
            <a:r>
              <a:rPr lang="bg-BG" noProof="0" dirty="0" smtClean="0"/>
              <a:t>Четвърто ниво</a:t>
            </a:r>
          </a:p>
          <a:p>
            <a:pPr lvl="4" rtl="0"/>
            <a:r>
              <a:rPr lang="bg-BG" noProof="0" dirty="0" smtClean="0"/>
              <a:t>Пето ниво</a:t>
            </a:r>
            <a:endParaRPr lang="bg-BG" noProof="0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noProof="0" dirty="0"/>
          </a:p>
        </p:txBody>
      </p:sp>
      <p:sp>
        <p:nvSpPr>
          <p:cNvPr id="7" name="Контейнер за номер на слайда 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D6FFF6-EFF5-46FA-B62C-F141E1274D59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7556670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D6FFF6-EFF5-46FA-B62C-F141E1274D59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0522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BD6FFF6-EFF5-46FA-B62C-F141E1274D59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40995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BD6FFF6-EFF5-46FA-B62C-F141E1274D59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39498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BD6FFF6-EFF5-46FA-B62C-F141E1274D59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48790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BD6FFF6-EFF5-46FA-B62C-F141E1274D59}" type="slidenum">
              <a:rPr lang="bg-BG" smtClean="0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9995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Картина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лавие 13"/>
          <p:cNvSpPr>
            <a:spLocks noGrp="1"/>
          </p:cNvSpPr>
          <p:nvPr>
            <p:ph type="ctrTitle" hasCustomPrompt="1"/>
          </p:nvPr>
        </p:nvSpPr>
        <p:spPr>
          <a:xfrm>
            <a:off x="1910080" y="1179705"/>
            <a:ext cx="9875520" cy="1472184"/>
          </a:xfrm>
          <a:prstGeom prst="rect">
            <a:avLst/>
          </a:prstGeom>
        </p:spPr>
        <p:txBody>
          <a:bodyPr rtlCol="0" anchor="b"/>
          <a:lstStyle>
            <a:lvl1pPr algn="ctr" rtl="0">
              <a:defRPr/>
            </a:lvl1pPr>
            <a:extLst/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22" name="Подзаглавие 21"/>
          <p:cNvSpPr>
            <a:spLocks noGrp="1"/>
          </p:cNvSpPr>
          <p:nvPr>
            <p:ph type="subTitle" idx="1"/>
          </p:nvPr>
        </p:nvSpPr>
        <p:spPr>
          <a:xfrm>
            <a:off x="1910080" y="2669871"/>
            <a:ext cx="9875520" cy="1752600"/>
          </a:xfrm>
          <a:prstGeom prst="rect">
            <a:avLst/>
          </a:prstGeom>
        </p:spPr>
        <p:txBody>
          <a:bodyPr tIns="0" rtlCol="0"/>
          <a:lstStyle>
            <a:lvl1pPr marL="27432" indent="0" algn="ctr">
              <a:buNone/>
              <a:defRPr sz="26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pPr rtl="0"/>
            <a:r>
              <a:rPr lang="bg-BG" noProof="0" smtClean="0"/>
              <a:t>Щракнете, за да редактирате стила на подзаглавието в образеца</a:t>
            </a:r>
            <a:endParaRPr kumimoji="0" lang="bg-BG" noProof="0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A63D2F4-4920-4340-9A9B-B54F2D283A51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20" name="Контейнер за долен колонтитул 19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10" name="Контейнер за номер на слайда 9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40727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/>
          <a:lstStyle>
            <a:lvl1pPr rtl="0" eaLnBrk="1" latinLnBrk="0" hangingPunct="1">
              <a:defRPr/>
            </a:lvl1pPr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1465E20-6478-4F2B-BE2E-E3448EC0F949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6399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  <p15:guide id="2" pos="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828800" y="2600325"/>
            <a:ext cx="8534400" cy="2286000"/>
          </a:xfrm>
          <a:prstGeom prst="rect">
            <a:avLst/>
          </a:prstGeom>
        </p:spPr>
        <p:txBody>
          <a:bodyPr rtlCol="0" anchor="t"/>
          <a:lstStyle>
            <a:lvl1pPr algn="l" rtl="0">
              <a:lnSpc>
                <a:spcPts val="4500"/>
              </a:lnSpc>
              <a:buNone/>
              <a:defRPr sz="4000" b="1" cap="all"/>
            </a:lvl1pPr>
            <a:extLst/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1828800" y="1066800"/>
            <a:ext cx="8534400" cy="1509712"/>
          </a:xfrm>
          <a:prstGeom prst="rect">
            <a:avLst/>
          </a:prstGeom>
        </p:spPr>
        <p:txBody>
          <a:bodyPr rtlCol="0" anchor="b"/>
          <a:lstStyle>
            <a:lvl1pPr marL="18288" indent="0" rtl="0" eaLnBrk="1" latinLnBrk="0" hangingPunct="1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  <a:endParaRPr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A0B64872-44C5-47B3-821F-46E565D5FBDE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40661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 hasCustomPrompt="1"/>
          </p:nvPr>
        </p:nvSpPr>
        <p:spPr>
          <a:xfrm>
            <a:off x="1914144" y="1524000"/>
            <a:ext cx="4876800" cy="4663440"/>
          </a:xfrm>
          <a:prstGeom prst="rect">
            <a:avLst/>
          </a:prstGeom>
        </p:spPr>
        <p:txBody>
          <a:bodyPr rtlCol="0"/>
          <a:lstStyle>
            <a:lvl1pPr rtl="0" eaLnBrk="1" latinLnBrk="0" hangingPunct="1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7034784" y="1524000"/>
            <a:ext cx="4876800" cy="4663440"/>
          </a:xfrm>
          <a:prstGeom prst="rect">
            <a:avLst/>
          </a:prstGeom>
        </p:spPr>
        <p:txBody>
          <a:bodyPr rtlCol="0"/>
          <a:lstStyle>
            <a:lvl1pPr rtl="0" eaLnBrk="1" latinLnBrk="0" hangingPunct="1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3773679C-4E6C-46EE-8786-79C8454A17F5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07845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609600" y="5160336"/>
            <a:ext cx="10972800" cy="1143000"/>
          </a:xfrm>
          <a:prstGeom prst="rect">
            <a:avLst/>
          </a:prstGeom>
        </p:spPr>
        <p:txBody>
          <a:bodyPr rtlCol="0" anchor="ctr"/>
          <a:lstStyle>
            <a:lvl1pPr algn="ctr" rtl="0">
              <a:defRPr sz="4500" b="1" cap="none" baseline="0"/>
            </a:lvl1pPr>
            <a:extLst/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60960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  <a:endParaRPr lang="bg-BG" noProof="0" dirty="0"/>
          </a:p>
        </p:txBody>
      </p:sp>
      <p:sp>
        <p:nvSpPr>
          <p:cNvPr id="5" name="Контейнер на съдържание 4"/>
          <p:cNvSpPr>
            <a:spLocks noGrp="1"/>
          </p:cNvSpPr>
          <p:nvPr>
            <p:ph sz="quarter" idx="2" hasCustomPrompt="1"/>
          </p:nvPr>
        </p:nvSpPr>
        <p:spPr>
          <a:xfrm>
            <a:off x="60960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 rtl="0" eaLnBrk="1" latinLnBrk="0" hangingPunct="1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3" hasCustomPrompt="1"/>
          </p:nvPr>
        </p:nvSpPr>
        <p:spPr>
          <a:xfrm>
            <a:off x="621792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 rtl="0" eaLnBrk="1" latinLnBrk="0" hangingPunct="1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  <a:endParaRPr lang="bg-BG" noProof="0" dirty="0"/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 hasCustomPrompt="1"/>
          </p:nvPr>
        </p:nvSpPr>
        <p:spPr>
          <a:xfrm>
            <a:off x="621792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 rtl="0" eaLnBrk="1" latinLnBrk="0" hangingPunct="1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D9487669-A4F1-4D48-B609-A87F7FD5AD44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23589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rtlCol="0" anchor="ctr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AC3A1F14-9A1B-4708-9558-D27A23A2C951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86065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32599B13-75B3-488B-8509-4CFDC9555472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8609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609600" y="216778"/>
            <a:ext cx="5080000" cy="1162050"/>
          </a:xfrm>
          <a:prstGeom prst="rect">
            <a:avLst/>
          </a:prstGeom>
          <a:ln>
            <a:noFill/>
          </a:ln>
        </p:spPr>
        <p:txBody>
          <a:bodyPr rtlCol="0" anchor="b"/>
          <a:lstStyle>
            <a:lvl1pPr algn="l" rtl="0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2" hasCustomPrompt="1"/>
          </p:nvPr>
        </p:nvSpPr>
        <p:spPr>
          <a:xfrm>
            <a:off x="609600" y="1406964"/>
            <a:ext cx="5080000" cy="698500"/>
          </a:xfrm>
          <a:prstGeom prst="rect">
            <a:avLst/>
          </a:prstGeom>
        </p:spPr>
        <p:txBody>
          <a:bodyPr rtlCol="0"/>
          <a:lstStyle>
            <a:lvl1pPr marL="45720" indent="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  <a:endParaRPr lang="bg-BG" noProof="0" dirty="0"/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1" hasCustomPrompt="1"/>
          </p:nvPr>
        </p:nvSpPr>
        <p:spPr>
          <a:xfrm>
            <a:off x="609600" y="2133601"/>
            <a:ext cx="10871200" cy="3992563"/>
          </a:xfrm>
          <a:prstGeom prst="rect">
            <a:avLst/>
          </a:prstGeom>
        </p:spPr>
        <p:txBody>
          <a:bodyPr rtlCol="0"/>
          <a:lstStyle>
            <a:lvl1pPr rtl="0" eaLnBrk="1" latinLnBrk="0" hangingPunct="1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C89800E9-7224-418D-A299-43660FA89848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54254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7849195" y="1066800"/>
            <a:ext cx="3657600" cy="1981200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algn="l" rtl="0">
              <a:buNone/>
              <a:defRPr sz="2100" b="1"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extLst/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bg-BG" sz="3200" kern="1200" noProof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rtlCol="0" anchor="t"/>
          <a:lstStyle>
            <a:lvl1pPr marL="0" indent="0" algn="l" eaLnBrk="1" latinLnBrk="0" hangingPunct="1">
              <a:buNone/>
              <a:defRPr sz="320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extLst/>
          </a:lstStyle>
          <a:p>
            <a:pPr marL="0" algn="l" rtl="0" eaLnBrk="1" latinLnBrk="0" hangingPunct="1"/>
            <a:r>
              <a:rPr lang="bg-BG" noProof="0" smtClean="0"/>
              <a:t>Щракнете върху иконата, за да добавите картина</a:t>
            </a:r>
            <a:endParaRPr kumimoji="0" lang="bg-BG" noProof="0" dirty="0"/>
          </a:p>
        </p:txBody>
      </p:sp>
      <p:sp>
        <p:nvSpPr>
          <p:cNvPr id="9" name="Правоъгълник 1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bg-BG" sz="1800" noProof="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авоъгълник 2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bg-BG" sz="1800" noProof="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17600" y="4800600"/>
            <a:ext cx="5892800" cy="762000"/>
          </a:xfrm>
          <a:prstGeom prst="rect">
            <a:avLst/>
          </a:prstGeom>
        </p:spPr>
        <p:txBody>
          <a:bodyPr rtlCol="0" anchor="ctr"/>
          <a:lstStyle>
            <a:lvl1pPr marL="0" indent="0" algn="l" rtl="0" eaLnBrk="1" latinLnBrk="0" hangingPunct="1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  <a:endParaRPr lang="bg-BG" noProof="0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3DF029D-F688-49B0-B3E8-C36064C500D9}" type="datetime1">
              <a:rPr lang="bg-BG" smtClean="0"/>
              <a:pPr/>
              <a:t>1.8.2026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01CF334-2D5C-4859-84A6-CA7E6E43FAE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3675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vert="eaVert" rtlCol="0"/>
          <a:lstStyle>
            <a:lvl1pPr rtl="0" eaLnBrk="1" latinLnBrk="0" hangingPunct="1">
              <a:defRPr/>
            </a:lvl1pPr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BC07BC72-9622-40DA-8D90-895ECBF9C82F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7499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9144000" y="274640"/>
            <a:ext cx="2438400" cy="5851525"/>
          </a:xfrm>
          <a:prstGeom prst="rect">
            <a:avLst/>
          </a:prstGeo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4000" y="274641"/>
            <a:ext cx="7416800" cy="5851525"/>
          </a:xfrm>
          <a:prstGeom prst="rect">
            <a:avLst/>
          </a:prstGeom>
        </p:spPr>
        <p:txBody>
          <a:bodyPr vert="eaVert" rtlCol="0"/>
          <a:lstStyle>
            <a:lvl1pPr rtl="0" eaLnBrk="1" latinLnBrk="0" hangingPunct="1">
              <a:defRPr/>
            </a:lvl1pPr>
          </a:lstStyle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kumimoji="0" lang="bg-BG" noProof="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AD636DF2-3D4A-4256-9147-2C916328F528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bg-BG" noProof="0" smtClean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31943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а 5"/>
          <p:cNvGrpSpPr/>
          <p:nvPr/>
        </p:nvGrpSpPr>
        <p:grpSpPr>
          <a:xfrm>
            <a:off x="7148" y="-54"/>
            <a:ext cx="12188952" cy="6858054"/>
            <a:chOff x="7148" y="-54"/>
            <a:chExt cx="12188952" cy="6858054"/>
          </a:xfrm>
        </p:grpSpPr>
        <p:sp>
          <p:nvSpPr>
            <p:cNvPr id="4" name="Правоъгълник 3"/>
            <p:cNvSpPr/>
            <p:nvPr/>
          </p:nvSpPr>
          <p:spPr>
            <a:xfrm>
              <a:off x="7148" y="0"/>
              <a:ext cx="12188952" cy="6858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bg-BG" noProof="0" dirty="0"/>
            </a:p>
          </p:txBody>
        </p:sp>
        <p:sp>
          <p:nvSpPr>
            <p:cNvPr id="15" name="Правоъгълник 14"/>
            <p:cNvSpPr/>
            <p:nvPr/>
          </p:nvSpPr>
          <p:spPr bwMode="invGray">
            <a:xfrm>
              <a:off x="1473566" y="-54"/>
              <a:ext cx="96070" cy="685805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25400" cap="rnd" cmpd="sng" algn="ctr">
              <a:noFill/>
              <a:prstDash val="solid"/>
            </a:ln>
            <a:effectLst>
              <a:outerShdw blurRad="38550" dist="38000" dir="10800000" algn="tl" rotWithShape="0">
                <a:schemeClr val="bg2">
                  <a:shade val="20000"/>
                  <a:satMod val="110000"/>
                  <a:alpha val="25000"/>
                </a:scheme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latinLnBrk="0" hangingPunct="1"/>
              <a:endParaRPr kumimoji="0" lang="bg-BG" sz="1800" noProof="0" dirty="0"/>
            </a:p>
          </p:txBody>
        </p:sp>
        <p:pic>
          <p:nvPicPr>
            <p:cNvPr id="3" name="Картина 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" y="0"/>
              <a:ext cx="1495425" cy="6858000"/>
            </a:xfrm>
            <a:prstGeom prst="rect">
              <a:avLst/>
            </a:prstGeom>
          </p:spPr>
        </p:pic>
      </p:grpSp>
      <p:sp>
        <p:nvSpPr>
          <p:cNvPr id="16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 anchor="ctr">
            <a:normAutofit/>
          </a:bodyPr>
          <a:lstStyle/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17" name="Контейнер за 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 rtl="0" eaLnBrk="1" latinLnBrk="0" hangingPunct="1"/>
            <a:r>
              <a:rPr lang="bg-BG" noProof="0" dirty="0" smtClean="0"/>
              <a:t>Щракнете, за да редактирате стиловете на текста на образеца</a:t>
            </a:r>
          </a:p>
          <a:p>
            <a:pPr lvl="1" rtl="0" eaLnBrk="1" latinLnBrk="0" hangingPunct="1"/>
            <a:r>
              <a:rPr lang="bg-BG" noProof="0" dirty="0" smtClean="0"/>
              <a:t>Второ ниво</a:t>
            </a:r>
          </a:p>
          <a:p>
            <a:pPr lvl="2" rtl="0" eaLnBrk="1" latinLnBrk="0" hangingPunct="1"/>
            <a:r>
              <a:rPr lang="bg-BG" noProof="0" dirty="0" smtClean="0"/>
              <a:t>Трето ниво</a:t>
            </a:r>
          </a:p>
          <a:p>
            <a:pPr lvl="3" rtl="0" eaLnBrk="1" latinLnBrk="0" hangingPunct="1"/>
            <a:r>
              <a:rPr lang="bg-BG" noProof="0" dirty="0" smtClean="0"/>
              <a:t>Четвърто ниво</a:t>
            </a:r>
          </a:p>
          <a:p>
            <a:pPr lvl="4" rtl="0" eaLnBrk="1" latinLnBrk="0" hangingPunct="1"/>
            <a:r>
              <a:rPr lang="bg-BG" noProof="0" dirty="0" smtClean="0"/>
              <a:t>Пето ниво</a:t>
            </a:r>
            <a:endParaRPr lang="bg-BG" noProof="0" dirty="0"/>
          </a:p>
        </p:txBody>
      </p:sp>
      <p:sp>
        <p:nvSpPr>
          <p:cNvPr id="18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/>
            <a:fld id="{F83CC121-B836-48D9-89E3-198AF4849A96}" type="datetime1">
              <a:rPr lang="bg-BG" noProof="0" smtClean="0"/>
              <a:t>1.8.2026 г.</a:t>
            </a:fld>
            <a:endParaRPr lang="bg-BG" noProof="0" dirty="0"/>
          </a:p>
        </p:txBody>
      </p:sp>
      <p:sp>
        <p:nvSpPr>
          <p:cNvPr id="19" name="Контейнер за долен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 anchor="b"/>
          <a:lstStyle>
            <a:lvl1pPr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pPr rtl="0"/>
            <a:r>
              <a:rPr lang="bg-BG" noProof="0" dirty="0" smtClean="0"/>
              <a:t>Добавяне на долен </a:t>
            </a:r>
            <a:r>
              <a:rPr lang="bg-BG" noProof="0" dirty="0" err="1" smtClean="0"/>
              <a:t>колонтитул</a:t>
            </a:r>
            <a:endParaRPr lang="bg-BG" noProof="0" dirty="0"/>
          </a:p>
        </p:txBody>
      </p:sp>
      <p:sp>
        <p:nvSpPr>
          <p:cNvPr id="20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 anchor="b"/>
          <a:lstStyle>
            <a:lvl1pPr algn="ctr"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pPr rtl="0"/>
            <a:fld id="{401CF334-2D5C-4859-84A6-CA7E6E43FAEB}" type="slidenum">
              <a:rPr lang="bg-BG" noProof="0" smtClean="0"/>
              <a:pPr rtl="0"/>
              <a:t>‹#›</a:t>
            </a:fld>
            <a:endParaRPr lang="bg-BG" noProof="0" dirty="0"/>
          </a:p>
        </p:txBody>
      </p:sp>
    </p:spTree>
    <p:extLst>
      <p:ext uri="{BB962C8B-B14F-4D97-AF65-F5344CB8AC3E}">
        <p14:creationId xmlns:p14="http://schemas.microsoft.com/office/powerpoint/2010/main" val="12600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b="1" kern="120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Wingdings 2"/>
        <a:buChar char=""/>
        <a:defRPr kumimoji="0"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>
            <a:lumMod val="50000"/>
          </a:schemeClr>
        </a:buClr>
        <a:buFont typeface="Verdana"/>
        <a:buChar char="◦"/>
        <a:defRPr kumimoji="0"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>
            <a:lumMod val="75000"/>
          </a:schemeClr>
        </a:buClr>
        <a:buFont typeface="Wingdings 2"/>
        <a:buChar char=""/>
        <a:defRPr kumimoji="0"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7512" userDrawn="1">
          <p15:clr>
            <a:srgbClr val="F26B43"/>
          </p15:clr>
        </p15:guide>
        <p15:guide id="3" pos="1176" userDrawn="1">
          <p15:clr>
            <a:srgbClr val="F26B43"/>
          </p15:clr>
        </p15:guide>
        <p15:guide id="4" orient="horz" pos="3936" userDrawn="1">
          <p15:clr>
            <a:srgbClr val="F26B43"/>
          </p15:clr>
        </p15:guide>
        <p15:guide id="5" orient="horz" pos="888" userDrawn="1">
          <p15:clr>
            <a:srgbClr val="F26B43"/>
          </p15:clr>
        </p15:guide>
        <p15:guide id="6" orient="horz" pos="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4"/>
          <a:stretch/>
        </p:blipFill>
        <p:spPr>
          <a:xfrm>
            <a:off x="2364376" y="269711"/>
            <a:ext cx="9657805" cy="6318577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866900" y="1409700"/>
            <a:ext cx="9875520" cy="1472184"/>
          </a:xfrm>
        </p:spPr>
        <p:txBody>
          <a:bodyPr rtlCol="0">
            <a:normAutofit/>
          </a:bodyPr>
          <a:lstStyle/>
          <a:p>
            <a:pPr rtl="0"/>
            <a:r>
              <a:rPr lang="bg-BG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в Чехия.</a:t>
            </a:r>
            <a:endParaRPr lang="bg-BG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98846" y="3429000"/>
            <a:ext cx="9875520" cy="1752600"/>
          </a:xfrm>
        </p:spPr>
        <p:txBody>
          <a:bodyPr rtlCol="0"/>
          <a:lstStyle/>
          <a:p>
            <a:pPr rtl="0"/>
            <a:r>
              <a:rPr lang="bg-BG" dirty="0" smtClean="0"/>
              <a:t>Изготвил: Вивиан Иванова, 11 клас.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3390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bg-BG" u="sng" dirty="0" smtClean="0"/>
              <a:t>Въведение</a:t>
            </a:r>
            <a:r>
              <a:rPr lang="bg-BG" dirty="0" smtClean="0"/>
              <a:t>.</a:t>
            </a:r>
            <a:endParaRPr lang="bg-BG" dirty="0"/>
          </a:p>
        </p:txBody>
      </p:sp>
      <p:sp>
        <p:nvSpPr>
          <p:cNvPr id="14" name="Контейнер на съдържание 13"/>
          <p:cNvSpPr>
            <a:spLocks noGrp="1"/>
          </p:cNvSpPr>
          <p:nvPr>
            <p:ph idx="1"/>
          </p:nvPr>
        </p:nvSpPr>
        <p:spPr>
          <a:xfrm>
            <a:off x="1914144" y="1447800"/>
            <a:ext cx="4904667" cy="5318760"/>
          </a:xfrm>
        </p:spPr>
        <p:txBody>
          <a:bodyPr rtlCol="0">
            <a:normAutofit lnSpcReduction="10000"/>
          </a:bodyPr>
          <a:lstStyle/>
          <a:p>
            <a:pPr marL="82296" lv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Чехия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богато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наследство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дългогодишни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отразяват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религията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начина на живот на народа.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обичаи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миналото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запазването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чехите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празнуват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съчетават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старите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обичаи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съвременния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начин на живот.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124" y="2048364"/>
            <a:ext cx="4768460" cy="31792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8860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bg-BG" u="sng" dirty="0" smtClean="0"/>
              <a:t>Коледни традиции.</a:t>
            </a:r>
            <a:endParaRPr lang="bg-BG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067044" y="1417638"/>
            <a:ext cx="5858256" cy="51399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най-важният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Чехия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края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ноември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декември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Свети Николай,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придружен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ангел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дявол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лакомства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подаръци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непослушните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въглени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вечер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около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празничната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трапеза.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Най-традиционното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ястие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пържен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салата. Смята се, че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люспа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портфейла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носи богатство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следващата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Популярно е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вярването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издържи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вечерята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златното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прасенце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символизира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късмет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благополучие.</a:t>
            </a:r>
          </a:p>
          <a:p>
            <a:pPr marL="82296" indent="0" algn="just">
              <a:buNone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44" y="1556159"/>
            <a:ext cx="3860292" cy="48253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4704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bg-BG" u="sng" dirty="0" smtClean="0"/>
              <a:t>Великденски традиции.</a:t>
            </a:r>
            <a:endParaRPr lang="bg-BG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866900" y="1584960"/>
            <a:ext cx="4876800" cy="466344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един от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най-пъстрите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Чехия.</a:t>
            </a:r>
          </a:p>
          <a:p>
            <a:pPr algn="just"/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Най-известният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обичай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5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помлазка</a:t>
            </a: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момчетата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плетени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пръчки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върба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леко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потупват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момичетата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краката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народните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вярвания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носи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красота и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жизненост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година.</a:t>
            </a:r>
          </a:p>
          <a:p>
            <a:pPr algn="just"/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Момичетата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подаряват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красиво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боядисани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яйца, шоколад и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панделки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украсяват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пръчките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градовете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организират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пазари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изложби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занаяти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танци</a:t>
            </a:r>
            <a:r>
              <a:rPr lang="ru-RU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665" y="2122715"/>
            <a:ext cx="2899954" cy="43499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434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bg-BG" u="sng" dirty="0" smtClean="0"/>
              <a:t>Народни носии.</a:t>
            </a:r>
            <a:endParaRPr lang="bg-BG" u="sng" dirty="0"/>
          </a:p>
        </p:txBody>
      </p:sp>
      <p:sp>
        <p:nvSpPr>
          <p:cNvPr id="10" name="Контейнер на съдържание 9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/>
          </a:bodyPr>
          <a:lstStyle/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Чешките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символ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идентичност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 се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различават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региона, но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винаги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богато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украсени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цветни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бродерии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дантели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2296" indent="0" algn="just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Днес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носиите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обличат по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фестивали,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фолклорни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събори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rtl="0"/>
            <a:endParaRPr lang="bg-BG" dirty="0"/>
          </a:p>
        </p:txBody>
      </p:sp>
      <p:graphicFrame>
        <p:nvGraphicFramePr>
          <p:cNvPr id="9" name="Контейнер на съдържание 8" descr="Диаграма на списък с вертикални правоъгълници, показващ 3 групи, подредени една под друга, с пунктове с водещи символи под всяка група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68623367"/>
              </p:ext>
            </p:extLst>
          </p:nvPr>
        </p:nvGraphicFramePr>
        <p:xfrm>
          <a:off x="7034212" y="1828800"/>
          <a:ext cx="4877372" cy="403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04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i="1" u="sng" dirty="0" smtClean="0"/>
              <a:t>Народни носии.</a:t>
            </a:r>
            <a:endParaRPr lang="bg-BG" i="1" u="sn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92" y="1655608"/>
            <a:ext cx="3217863" cy="4269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64" y="2180399"/>
            <a:ext cx="4286250" cy="321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63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u="sng" dirty="0"/>
              <a:t>Фолклор и народни </a:t>
            </a:r>
            <a:r>
              <a:rPr lang="bg-BG" u="sng" dirty="0" smtClean="0"/>
              <a:t>традиции.</a:t>
            </a:r>
            <a:endParaRPr lang="bg-BG" u="sn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28" y="1524000"/>
            <a:ext cx="1837619" cy="2455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912864" y="1606731"/>
            <a:ext cx="4876800" cy="466344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Фолклорът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важно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живота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чехите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Най-популярният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традиционен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полката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възникнала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XIX век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Бохемия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песни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разказват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истории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труда.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Чехия ежегодно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десетки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фолклорни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фестивали,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хора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представят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217" y="4308232"/>
            <a:ext cx="2677885" cy="1613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96" y="2273346"/>
            <a:ext cx="2107078" cy="1582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99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24749" y="266700"/>
            <a:ext cx="4348843" cy="1981200"/>
          </a:xfrm>
        </p:spPr>
        <p:txBody>
          <a:bodyPr/>
          <a:lstStyle/>
          <a:p>
            <a:r>
              <a:rPr lang="ru-RU" sz="4000" u="sng" dirty="0"/>
              <a:t>Чешка кухня и </a:t>
            </a:r>
            <a:r>
              <a:rPr lang="ru-RU" sz="4000" u="sng" dirty="0" err="1"/>
              <a:t>традиционни</a:t>
            </a:r>
            <a:r>
              <a:rPr lang="ru-RU" sz="4000" u="sng" dirty="0"/>
              <a:t> </a:t>
            </a:r>
            <a:r>
              <a:rPr lang="ru-RU" sz="4000" u="sng" dirty="0" err="1" smtClean="0"/>
              <a:t>ястия</a:t>
            </a:r>
            <a:r>
              <a:rPr lang="ru-RU" sz="4000" u="sng" dirty="0" smtClean="0"/>
              <a:t>.</a:t>
            </a:r>
            <a:endParaRPr lang="bg-BG" sz="4000" u="sn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17600" y="4990010"/>
            <a:ext cx="5892800" cy="57258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Чешката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кухня е известна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питателни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ястия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sz="20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7302135" y="2555081"/>
            <a:ext cx="47940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най-популярните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Кнедли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гарнитура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ястия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Свичкова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телешко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сметанов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Гулаш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Печено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свинско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зеле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Чехия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световноизвестна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производство 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бира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1000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За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десерт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трделник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сладкиш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покрит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захар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канела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58" y="1230811"/>
            <a:ext cx="5354684" cy="3569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750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u="sng" dirty="0"/>
              <a:t>Традиционни </a:t>
            </a:r>
            <a:r>
              <a:rPr lang="bg-BG" u="sng" dirty="0" smtClean="0"/>
              <a:t>празници.</a:t>
            </a:r>
            <a:endParaRPr lang="bg-BG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914144" y="1447800"/>
            <a:ext cx="4852416" cy="4800600"/>
          </a:xfrm>
        </p:spPr>
        <p:txBody>
          <a:bodyPr>
            <a:normAutofit fontScale="92500" lnSpcReduction="10000"/>
          </a:bodyPr>
          <a:lstStyle/>
          <a:p>
            <a:pPr marL="82296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Чехия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празнуват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Масопуст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карнавал,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носят маски,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танцуват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шествия.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септември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отбелязва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Свети Вацлав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покровител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Чехия и национален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фестивали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музиката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202" y="1591492"/>
            <a:ext cx="29718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388" y="3848100"/>
            <a:ext cx="2909617" cy="2184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262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u="sng" dirty="0" smtClean="0"/>
              <a:t>Културно наследство.</a:t>
            </a:r>
            <a:endParaRPr lang="bg-BG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914144" y="1447799"/>
            <a:ext cx="4839353" cy="5083629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Чехия е известна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исторически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градове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замъци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център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Прага е включен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списъка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наследство на ЮНЕСКО.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замъка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крепости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пазят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чешкия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Световноизвестни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бохемският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стъкларство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дърворезбата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439" y="2299063"/>
            <a:ext cx="4415517" cy="29436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623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75905" y="1997528"/>
            <a:ext cx="9275717" cy="1202872"/>
          </a:xfrm>
        </p:spPr>
        <p:txBody>
          <a:bodyPr>
            <a:noAutofit/>
          </a:bodyPr>
          <a:lstStyle/>
          <a:p>
            <a:r>
              <a:rPr lang="bg-BG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ви за вниманието!</a:t>
            </a:r>
            <a:endParaRPr lang="bg-BG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66" y="3200400"/>
            <a:ext cx="2639786" cy="2639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7764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с шарка с изсушени листа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565439_TF03460542" id="{F71831F3-DB8E-4EA6-B17A-600389C39B34}" vid="{7E55163B-F4C2-456D-AC7E-4E56C689EB1C}"/>
    </a:ext>
  </a:extLst>
</a:theme>
</file>

<file path=ppt/theme/theme2.xml><?xml version="1.0" encoding="utf-8"?>
<a:theme xmlns:a="http://schemas.openxmlformats.org/drawingml/2006/main" name="Тема на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B0710C29-A897-44AD-9F83-BE5F874C2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EB5BEE-6806-4BF1-A9A7-4B4A72C0C6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FED04C-AD43-4E06-AD63-36D8B5E83787}">
  <ds:schemaRefs>
    <ds:schemaRef ds:uri="http://schemas.openxmlformats.org/package/2006/metadata/core-properties"/>
    <ds:schemaRef ds:uri="a4f35948-e619-41b3-aa29-22878b09cfd2"/>
    <ds:schemaRef ds:uri="http://purl.org/dc/elements/1.1/"/>
    <ds:schemaRef ds:uri="http://schemas.microsoft.com/office/2006/metadata/properties"/>
    <ds:schemaRef ds:uri="40262f94-9f35-4ac3-9a90-690165a166b7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Слайдове с шарка с изсушени листа</Template>
  <TotalTime>1694</TotalTime>
  <Words>555</Words>
  <Application>Microsoft Office PowerPoint</Application>
  <PresentationFormat>Широк екран</PresentationFormat>
  <Paragraphs>54</Paragraphs>
  <Slides>11</Slides>
  <Notes>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8" baseType="lpstr">
      <vt:lpstr>Century Gothic</vt:lpstr>
      <vt:lpstr>Tahoma</vt:lpstr>
      <vt:lpstr>Times New Roman</vt:lpstr>
      <vt:lpstr>Verdana</vt:lpstr>
      <vt:lpstr>Wingdings</vt:lpstr>
      <vt:lpstr>Wingdings 2</vt:lpstr>
      <vt:lpstr>Шаблон с шарка с изсушени листа</vt:lpstr>
      <vt:lpstr>Традиции в Чехия.</vt:lpstr>
      <vt:lpstr>Въведение.</vt:lpstr>
      <vt:lpstr>Коледни традиции.</vt:lpstr>
      <vt:lpstr>Великденски традиции.</vt:lpstr>
      <vt:lpstr>Народни носии.</vt:lpstr>
      <vt:lpstr>Народни носии.</vt:lpstr>
      <vt:lpstr>Фолклор и народни традиции.</vt:lpstr>
      <vt:lpstr>Чешка кухня и традиционни ястия.</vt:lpstr>
      <vt:lpstr>Традиционни празници.</vt:lpstr>
      <vt:lpstr>Културно наследство.</vt:lpstr>
      <vt:lpstr>Благодаря ви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Традиции в Чехия.</dc:title>
  <dc:creator>user</dc:creator>
  <cp:lastModifiedBy>user</cp:lastModifiedBy>
  <cp:revision>12</cp:revision>
  <dcterms:created xsi:type="dcterms:W3CDTF">2026-08-01T18:27:23Z</dcterms:created>
  <dcterms:modified xsi:type="dcterms:W3CDTF">2026-08-02T22:42:12Z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74065700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